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</p:sldIdLst>
  <p:sldSz cx="12192000" cy="6858000"/>
  <p:notesSz cx="12192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jpg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1">
                <a:solidFill>
                  <a:srgbClr val="803B09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1">
                <a:solidFill>
                  <a:srgbClr val="803B09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2669539"/>
            <a:ext cx="4036059" cy="4188458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2893060"/>
            <a:ext cx="1521459" cy="2364740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608059" y="1676400"/>
            <a:ext cx="2819400" cy="2819400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998459" y="0"/>
            <a:ext cx="1605279" cy="1140460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608059" y="6096000"/>
            <a:ext cx="995679" cy="761998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0396219" y="0"/>
            <a:ext cx="767079" cy="1209039"/>
          </a:xfrm>
          <a:prstGeom prst="rect">
            <a:avLst/>
          </a:prstGeom>
        </p:spPr>
      </p:pic>
      <p:sp>
        <p:nvSpPr>
          <p:cNvPr id="23" name="bg object 23"/>
          <p:cNvSpPr/>
          <p:nvPr/>
        </p:nvSpPr>
        <p:spPr>
          <a:xfrm>
            <a:off x="10436859" y="0"/>
            <a:ext cx="685800" cy="1143000"/>
          </a:xfrm>
          <a:custGeom>
            <a:avLst/>
            <a:gdLst/>
            <a:ahLst/>
            <a:cxnLst/>
            <a:rect l="l" t="t" r="r" b="b"/>
            <a:pathLst>
              <a:path w="685800" h="1143000">
                <a:moveTo>
                  <a:pt x="685800" y="0"/>
                </a:moveTo>
                <a:lnTo>
                  <a:pt x="0" y="0"/>
                </a:lnTo>
                <a:lnTo>
                  <a:pt x="0" y="1143000"/>
                </a:lnTo>
                <a:lnTo>
                  <a:pt x="685800" y="1143000"/>
                </a:lnTo>
                <a:lnTo>
                  <a:pt x="685800" y="0"/>
                </a:lnTo>
                <a:close/>
              </a:path>
            </a:pathLst>
          </a:custGeom>
          <a:solidFill>
            <a:srgbClr val="ACD333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4" name="bg object 24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1">
                <a:solidFill>
                  <a:srgbClr val="803B09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jpg"/><Relationship Id="rId8" Type="http://schemas.openxmlformats.org/officeDocument/2006/relationships/image" Target="../media/image2.png"/><Relationship Id="rId9" Type="http://schemas.openxmlformats.org/officeDocument/2006/relationships/image" Target="../media/image3.png"/><Relationship Id="rId10" Type="http://schemas.openxmlformats.org/officeDocument/2006/relationships/image" Target="../media/image4.png"/><Relationship Id="rId11" Type="http://schemas.openxmlformats.org/officeDocument/2006/relationships/image" Target="../media/image5.png"/><Relationship Id="rId12" Type="http://schemas.openxmlformats.org/officeDocument/2006/relationships/image" Target="../media/image6.png"/><Relationship Id="rId13" Type="http://schemas.openxmlformats.org/officeDocument/2006/relationships/image" Target="../media/image7.pn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0" y="2669539"/>
            <a:ext cx="4036059" cy="4188458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0" y="2893060"/>
            <a:ext cx="1521459" cy="2364740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608059" y="1676400"/>
            <a:ext cx="2819400" cy="2819400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998459" y="0"/>
            <a:ext cx="1605279" cy="1140460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8608059" y="6096000"/>
            <a:ext cx="995679" cy="761998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0396219" y="0"/>
            <a:ext cx="767079" cy="120903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3059" y="1496440"/>
            <a:ext cx="3430270" cy="19767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1">
                <a:solidFill>
                  <a:srgbClr val="803B09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13.png"/><Relationship Id="rId7" Type="http://schemas.openxmlformats.org/officeDocument/2006/relationships/image" Target="../media/image14.png"/><Relationship Id="rId8" Type="http://schemas.openxmlformats.org/officeDocument/2006/relationships/image" Target="../media/image15.png"/><Relationship Id="rId9" Type="http://schemas.openxmlformats.org/officeDocument/2006/relationships/image" Target="../media/image16.png"/><Relationship Id="rId10" Type="http://schemas.openxmlformats.org/officeDocument/2006/relationships/image" Target="../media/image17.png"/><Relationship Id="rId11" Type="http://schemas.openxmlformats.org/officeDocument/2006/relationships/image" Target="../media/image7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hyperlink" Target="http://www.pravaler.com.br/5-vantagens-de-" TargetMode="Externa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6" Type="http://schemas.openxmlformats.org/officeDocument/2006/relationships/image" Target="../media/image22.png"/><Relationship Id="rId7" Type="http://schemas.openxmlformats.org/officeDocument/2006/relationships/image" Target="../media/image23.png"/><Relationship Id="rId8" Type="http://schemas.openxmlformats.org/officeDocument/2006/relationships/image" Target="../media/image24.png"/><Relationship Id="rId9" Type="http://schemas.openxmlformats.org/officeDocument/2006/relationships/image" Target="../media/image25.png"/><Relationship Id="rId10" Type="http://schemas.openxmlformats.org/officeDocument/2006/relationships/image" Target="../media/image26.png"/><Relationship Id="rId11" Type="http://schemas.openxmlformats.org/officeDocument/2006/relationships/image" Target="../media/image27.png"/><Relationship Id="rId12" Type="http://schemas.openxmlformats.org/officeDocument/2006/relationships/image" Target="../media/image28.png"/><Relationship Id="rId13" Type="http://schemas.openxmlformats.org/officeDocument/2006/relationships/image" Target="../media/image29.png"/><Relationship Id="rId14" Type="http://schemas.openxmlformats.org/officeDocument/2006/relationships/image" Target="../media/image30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7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38679" y="1435100"/>
              <a:ext cx="8155940" cy="66547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77160" y="1473835"/>
              <a:ext cx="8078215" cy="587501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749040" y="2288539"/>
              <a:ext cx="4922520" cy="80263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788409" y="2326132"/>
              <a:ext cx="4845303" cy="72580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006600" y="3416300"/>
              <a:ext cx="8387080" cy="66548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045080" y="3455415"/>
              <a:ext cx="8310753" cy="58712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536440" y="4411979"/>
              <a:ext cx="3324860" cy="65786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575809" y="4450079"/>
              <a:ext cx="3247897" cy="582930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4513960" y="5819457"/>
            <a:ext cx="338391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75" b="1">
                <a:solidFill>
                  <a:srgbClr val="ACD333"/>
                </a:solidFill>
                <a:latin typeface="Cambria"/>
                <a:cs typeface="Cambria"/>
              </a:rPr>
              <a:t>PROFA.</a:t>
            </a:r>
            <a:r>
              <a:rPr dirty="0" sz="2400" spc="-10" b="1">
                <a:solidFill>
                  <a:srgbClr val="ACD333"/>
                </a:solidFill>
                <a:latin typeface="Cambria"/>
                <a:cs typeface="Cambria"/>
              </a:rPr>
              <a:t> </a:t>
            </a:r>
            <a:r>
              <a:rPr dirty="0" sz="2400" spc="45" b="1">
                <a:solidFill>
                  <a:srgbClr val="ACD333"/>
                </a:solidFill>
                <a:latin typeface="Cambria"/>
                <a:cs typeface="Cambria"/>
              </a:rPr>
              <a:t>LUCIANA</a:t>
            </a:r>
            <a:r>
              <a:rPr dirty="0" sz="2400" spc="-10" b="1">
                <a:solidFill>
                  <a:srgbClr val="ACD333"/>
                </a:solidFill>
                <a:latin typeface="Cambria"/>
                <a:cs typeface="Cambria"/>
              </a:rPr>
              <a:t> </a:t>
            </a:r>
            <a:r>
              <a:rPr dirty="0" sz="2400" spc="80" b="1">
                <a:solidFill>
                  <a:srgbClr val="ACD333"/>
                </a:solidFill>
                <a:latin typeface="Cambria"/>
                <a:cs typeface="Cambria"/>
              </a:rPr>
              <a:t>LAGO</a:t>
            </a:r>
            <a:endParaRPr sz="2400">
              <a:latin typeface="Cambria"/>
              <a:cs typeface="Cambria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10396219" y="0"/>
            <a:ext cx="767080" cy="1209040"/>
            <a:chOff x="10396219" y="0"/>
            <a:chExt cx="767080" cy="1209040"/>
          </a:xfrm>
        </p:grpSpPr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396219" y="0"/>
              <a:ext cx="767079" cy="1209039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10436859" y="0"/>
              <a:ext cx="685800" cy="1143000"/>
            </a:xfrm>
            <a:custGeom>
              <a:avLst/>
              <a:gdLst/>
              <a:ahLst/>
              <a:cxnLst/>
              <a:rect l="l" t="t" r="r" b="b"/>
              <a:pathLst>
                <a:path w="685800" h="1143000">
                  <a:moveTo>
                    <a:pt x="685800" y="0"/>
                  </a:moveTo>
                  <a:lnTo>
                    <a:pt x="0" y="0"/>
                  </a:lnTo>
                  <a:lnTo>
                    <a:pt x="0" y="1143000"/>
                  </a:lnTo>
                  <a:lnTo>
                    <a:pt x="685800" y="1143000"/>
                  </a:lnTo>
                  <a:lnTo>
                    <a:pt x="685800" y="0"/>
                  </a:lnTo>
                  <a:close/>
                </a:path>
              </a:pathLst>
            </a:custGeom>
            <a:solidFill>
              <a:srgbClr val="ACD333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pc="-195"/>
              <a:t>1</a:t>
            </a:r>
            <a:r>
              <a:rPr dirty="0" spc="-90"/>
              <a:t> </a:t>
            </a:r>
            <a:r>
              <a:rPr dirty="0" spc="-180">
                <a:latin typeface="Arial"/>
                <a:cs typeface="Arial"/>
              </a:rPr>
              <a:t>–</a:t>
            </a:r>
            <a:r>
              <a:rPr dirty="0" spc="-190">
                <a:latin typeface="Arial"/>
                <a:cs typeface="Arial"/>
              </a:rPr>
              <a:t> </a:t>
            </a:r>
            <a:r>
              <a:rPr dirty="0" spc="-225"/>
              <a:t>P</a:t>
            </a:r>
            <a:r>
              <a:rPr dirty="0" spc="-250"/>
              <a:t>a</a:t>
            </a:r>
            <a:r>
              <a:rPr dirty="0" spc="-275"/>
              <a:t>r</a:t>
            </a:r>
            <a:r>
              <a:rPr dirty="0" spc="-260"/>
              <a:t>a</a:t>
            </a:r>
            <a:r>
              <a:rPr dirty="0" spc="-150"/>
              <a:t> </a:t>
            </a:r>
            <a:r>
              <a:rPr dirty="0" spc="-325"/>
              <a:t>e</a:t>
            </a:r>
            <a:r>
              <a:rPr dirty="0" spc="-215"/>
              <a:t>s</a:t>
            </a:r>
            <a:r>
              <a:rPr dirty="0" spc="-325"/>
              <a:t>c</a:t>
            </a:r>
            <a:r>
              <a:rPr dirty="0" spc="-275"/>
              <a:t>r</a:t>
            </a:r>
            <a:r>
              <a:rPr dirty="0" spc="-325"/>
              <a:t>e</a:t>
            </a:r>
            <a:r>
              <a:rPr dirty="0" spc="-215"/>
              <a:t>ver</a:t>
            </a:r>
            <a:r>
              <a:rPr dirty="0" spc="-160"/>
              <a:t> </a:t>
            </a:r>
            <a:r>
              <a:rPr dirty="0" spc="-250"/>
              <a:t>b</a:t>
            </a:r>
            <a:r>
              <a:rPr dirty="0" spc="-325"/>
              <a:t>e</a:t>
            </a:r>
            <a:r>
              <a:rPr dirty="0" spc="-495"/>
              <a:t>m</a:t>
            </a:r>
            <a:r>
              <a:rPr dirty="0" spc="-100"/>
              <a:t>,</a:t>
            </a:r>
            <a:r>
              <a:rPr dirty="0" spc="-130"/>
              <a:t> </a:t>
            </a:r>
            <a:r>
              <a:rPr dirty="0" spc="-240"/>
              <a:t>é  </a:t>
            </a:r>
            <a:r>
              <a:rPr dirty="0" spc="-190"/>
              <a:t>p</a:t>
            </a:r>
            <a:r>
              <a:rPr dirty="0" spc="-275"/>
              <a:t>r</a:t>
            </a:r>
            <a:r>
              <a:rPr dirty="0" spc="-330"/>
              <a:t>ec</a:t>
            </a:r>
            <a:r>
              <a:rPr dirty="0" spc="-114"/>
              <a:t>i</a:t>
            </a:r>
            <a:r>
              <a:rPr dirty="0" spc="-215"/>
              <a:t>s</a:t>
            </a:r>
            <a:r>
              <a:rPr dirty="0" spc="-320"/>
              <a:t>o</a:t>
            </a:r>
            <a:r>
              <a:rPr dirty="0" spc="-140"/>
              <a:t> </a:t>
            </a:r>
            <a:r>
              <a:rPr dirty="0" spc="-190"/>
              <a:t>p</a:t>
            </a:r>
            <a:r>
              <a:rPr dirty="0" spc="-275"/>
              <a:t>r</a:t>
            </a:r>
            <a:r>
              <a:rPr dirty="0" spc="-250"/>
              <a:t>a</a:t>
            </a:r>
            <a:r>
              <a:rPr dirty="0" spc="145"/>
              <a:t>t</a:t>
            </a:r>
            <a:r>
              <a:rPr dirty="0" spc="-114"/>
              <a:t>i</a:t>
            </a:r>
            <a:r>
              <a:rPr dirty="0" spc="-330"/>
              <a:t>c</a:t>
            </a:r>
            <a:r>
              <a:rPr dirty="0" spc="-280"/>
              <a:t>ar;</a:t>
            </a:r>
          </a:p>
          <a:p>
            <a:pPr marL="12700" marR="59690">
              <a:lnSpc>
                <a:spcPct val="100000"/>
              </a:lnSpc>
            </a:pPr>
            <a:r>
              <a:rPr dirty="0" spc="-185"/>
              <a:t>2</a:t>
            </a:r>
            <a:r>
              <a:rPr dirty="0" spc="-175"/>
              <a:t>-</a:t>
            </a:r>
            <a:r>
              <a:rPr dirty="0" spc="-95"/>
              <a:t> </a:t>
            </a:r>
            <a:r>
              <a:rPr dirty="0" spc="-150"/>
              <a:t>É</a:t>
            </a:r>
            <a:r>
              <a:rPr dirty="0" spc="-105"/>
              <a:t> </a:t>
            </a:r>
            <a:r>
              <a:rPr dirty="0" spc="-285"/>
              <a:t>u</a:t>
            </a:r>
            <a:r>
              <a:rPr dirty="0" spc="-495"/>
              <a:t>m</a:t>
            </a:r>
            <a:r>
              <a:rPr dirty="0" spc="-260"/>
              <a:t>a</a:t>
            </a:r>
            <a:r>
              <a:rPr dirty="0" spc="-130"/>
              <a:t> </a:t>
            </a:r>
            <a:r>
              <a:rPr dirty="0" spc="-250"/>
              <a:t>a</a:t>
            </a:r>
            <a:r>
              <a:rPr dirty="0" spc="140"/>
              <a:t>t</a:t>
            </a:r>
            <a:r>
              <a:rPr dirty="0" spc="-114"/>
              <a:t>i</a:t>
            </a:r>
            <a:r>
              <a:rPr dirty="0" spc="-10"/>
              <a:t>v</a:t>
            </a:r>
            <a:r>
              <a:rPr dirty="0" spc="-114"/>
              <a:t>i</a:t>
            </a:r>
            <a:r>
              <a:rPr dirty="0" spc="-190"/>
              <a:t>d</a:t>
            </a:r>
            <a:r>
              <a:rPr dirty="0" spc="-250"/>
              <a:t>a</a:t>
            </a:r>
            <a:r>
              <a:rPr dirty="0" spc="-265"/>
              <a:t>de</a:t>
            </a:r>
            <a:r>
              <a:rPr dirty="0" spc="-160"/>
              <a:t> </a:t>
            </a:r>
            <a:r>
              <a:rPr dirty="0" spc="-310"/>
              <a:t>q</a:t>
            </a:r>
            <a:r>
              <a:rPr dirty="0" spc="-285"/>
              <a:t>u</a:t>
            </a:r>
            <a:r>
              <a:rPr dirty="0" spc="-240"/>
              <a:t>e  </a:t>
            </a:r>
            <a:r>
              <a:rPr dirty="0" spc="-250"/>
              <a:t>relaxa;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53059" y="3447795"/>
            <a:ext cx="3725545" cy="1000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3200" spc="-195" b="1" i="1">
                <a:solidFill>
                  <a:srgbClr val="803B09"/>
                </a:solidFill>
                <a:latin typeface="Times New Roman"/>
                <a:cs typeface="Times New Roman"/>
              </a:rPr>
              <a:t>3</a:t>
            </a:r>
            <a:r>
              <a:rPr dirty="0" sz="3200" spc="-90" b="1" i="1">
                <a:solidFill>
                  <a:srgbClr val="803B09"/>
                </a:solidFill>
                <a:latin typeface="Times New Roman"/>
                <a:cs typeface="Times New Roman"/>
              </a:rPr>
              <a:t> </a:t>
            </a:r>
            <a:r>
              <a:rPr dirty="0" sz="3200" spc="-180" b="1" i="1">
                <a:solidFill>
                  <a:srgbClr val="803B09"/>
                </a:solidFill>
                <a:latin typeface="Arial"/>
                <a:cs typeface="Arial"/>
              </a:rPr>
              <a:t>–</a:t>
            </a:r>
            <a:r>
              <a:rPr dirty="0" sz="3200" spc="-190" b="1" i="1">
                <a:solidFill>
                  <a:srgbClr val="803B09"/>
                </a:solidFill>
                <a:latin typeface="Arial"/>
                <a:cs typeface="Arial"/>
              </a:rPr>
              <a:t> </a:t>
            </a:r>
            <a:r>
              <a:rPr dirty="0" sz="3200" spc="-140" b="1" i="1">
                <a:solidFill>
                  <a:srgbClr val="803B09"/>
                </a:solidFill>
                <a:latin typeface="Times New Roman"/>
                <a:cs typeface="Times New Roman"/>
              </a:rPr>
              <a:t>A</a:t>
            </a:r>
            <a:r>
              <a:rPr dirty="0" sz="3200" spc="-175" b="1" i="1">
                <a:solidFill>
                  <a:srgbClr val="803B09"/>
                </a:solidFill>
                <a:latin typeface="Times New Roman"/>
                <a:cs typeface="Times New Roman"/>
              </a:rPr>
              <a:t>j</a:t>
            </a:r>
            <a:r>
              <a:rPr dirty="0" sz="3200" spc="-285" b="1" i="1">
                <a:solidFill>
                  <a:srgbClr val="803B09"/>
                </a:solidFill>
                <a:latin typeface="Times New Roman"/>
                <a:cs typeface="Times New Roman"/>
              </a:rPr>
              <a:t>u</a:t>
            </a:r>
            <a:r>
              <a:rPr dirty="0" sz="3200" spc="-190" b="1" i="1">
                <a:solidFill>
                  <a:srgbClr val="803B09"/>
                </a:solidFill>
                <a:latin typeface="Times New Roman"/>
                <a:cs typeface="Times New Roman"/>
              </a:rPr>
              <a:t>d</a:t>
            </a:r>
            <a:r>
              <a:rPr dirty="0" sz="3200" spc="-260" b="1" i="1">
                <a:solidFill>
                  <a:srgbClr val="803B09"/>
                </a:solidFill>
                <a:latin typeface="Times New Roman"/>
                <a:cs typeface="Times New Roman"/>
              </a:rPr>
              <a:t>a</a:t>
            </a:r>
            <a:r>
              <a:rPr dirty="0" sz="3200" spc="-150" b="1" i="1">
                <a:solidFill>
                  <a:srgbClr val="803B09"/>
                </a:solidFill>
                <a:latin typeface="Times New Roman"/>
                <a:cs typeface="Times New Roman"/>
              </a:rPr>
              <a:t> </a:t>
            </a:r>
            <a:r>
              <a:rPr dirty="0" sz="3200" spc="-260" b="1" i="1">
                <a:solidFill>
                  <a:srgbClr val="803B09"/>
                </a:solidFill>
                <a:latin typeface="Times New Roman"/>
                <a:cs typeface="Times New Roman"/>
              </a:rPr>
              <a:t>a</a:t>
            </a:r>
            <a:r>
              <a:rPr dirty="0" sz="3200" spc="-110" b="1" i="1">
                <a:solidFill>
                  <a:srgbClr val="803B09"/>
                </a:solidFill>
                <a:latin typeface="Times New Roman"/>
                <a:cs typeface="Times New Roman"/>
              </a:rPr>
              <a:t> </a:t>
            </a:r>
            <a:r>
              <a:rPr dirty="0" sz="3200" spc="-190" b="1" i="1">
                <a:solidFill>
                  <a:srgbClr val="803B09"/>
                </a:solidFill>
                <a:latin typeface="Times New Roman"/>
                <a:cs typeface="Times New Roman"/>
              </a:rPr>
              <a:t>d</a:t>
            </a:r>
            <a:r>
              <a:rPr dirty="0" sz="3200" spc="-325" b="1" i="1">
                <a:solidFill>
                  <a:srgbClr val="803B09"/>
                </a:solidFill>
                <a:latin typeface="Times New Roman"/>
                <a:cs typeface="Times New Roman"/>
              </a:rPr>
              <a:t>e</a:t>
            </a:r>
            <a:r>
              <a:rPr dirty="0" sz="3200" spc="-215" b="1" i="1">
                <a:solidFill>
                  <a:srgbClr val="803B09"/>
                </a:solidFill>
                <a:latin typeface="Times New Roman"/>
                <a:cs typeface="Times New Roman"/>
              </a:rPr>
              <a:t>s</a:t>
            </a:r>
            <a:r>
              <a:rPr dirty="0" sz="3200" spc="-325" b="1" i="1">
                <a:solidFill>
                  <a:srgbClr val="803B09"/>
                </a:solidFill>
                <a:latin typeface="Times New Roman"/>
                <a:cs typeface="Times New Roman"/>
              </a:rPr>
              <a:t>e</a:t>
            </a:r>
            <a:r>
              <a:rPr dirty="0" sz="3200" spc="-180" b="1" i="1">
                <a:solidFill>
                  <a:srgbClr val="803B09"/>
                </a:solidFill>
                <a:latin typeface="Times New Roman"/>
                <a:cs typeface="Times New Roman"/>
              </a:rPr>
              <a:t>n</a:t>
            </a:r>
            <a:r>
              <a:rPr dirty="0" sz="3200" spc="-130" b="1" i="1">
                <a:solidFill>
                  <a:srgbClr val="803B09"/>
                </a:solidFill>
                <a:latin typeface="Times New Roman"/>
                <a:cs typeface="Times New Roman"/>
              </a:rPr>
              <a:t>v</a:t>
            </a:r>
            <a:r>
              <a:rPr dirty="0" sz="3200" spc="-285" b="1" i="1">
                <a:solidFill>
                  <a:srgbClr val="803B09"/>
                </a:solidFill>
                <a:latin typeface="Times New Roman"/>
                <a:cs typeface="Times New Roman"/>
              </a:rPr>
              <a:t>o</a:t>
            </a:r>
            <a:r>
              <a:rPr dirty="0" sz="3200" spc="-155" b="1" i="1">
                <a:solidFill>
                  <a:srgbClr val="803B09"/>
                </a:solidFill>
                <a:latin typeface="Times New Roman"/>
                <a:cs typeface="Times New Roman"/>
              </a:rPr>
              <a:t>l</a:t>
            </a:r>
            <a:r>
              <a:rPr dirty="0" sz="3200" spc="-10" b="1" i="1">
                <a:solidFill>
                  <a:srgbClr val="803B09"/>
                </a:solidFill>
                <a:latin typeface="Times New Roman"/>
                <a:cs typeface="Times New Roman"/>
              </a:rPr>
              <a:t>v</a:t>
            </a:r>
            <a:r>
              <a:rPr dirty="0" sz="3200" spc="-310" b="1" i="1">
                <a:solidFill>
                  <a:srgbClr val="803B09"/>
                </a:solidFill>
                <a:latin typeface="Times New Roman"/>
                <a:cs typeface="Times New Roman"/>
              </a:rPr>
              <a:t>er</a:t>
            </a:r>
            <a:r>
              <a:rPr dirty="0" sz="3200" spc="-170" b="1" i="1">
                <a:solidFill>
                  <a:srgbClr val="803B09"/>
                </a:solidFill>
                <a:latin typeface="Times New Roman"/>
                <a:cs typeface="Times New Roman"/>
              </a:rPr>
              <a:t> </a:t>
            </a:r>
            <a:r>
              <a:rPr dirty="0" sz="3200" spc="-175" b="1" i="1">
                <a:solidFill>
                  <a:srgbClr val="803B09"/>
                </a:solidFill>
                <a:latin typeface="Times New Roman"/>
                <a:cs typeface="Times New Roman"/>
              </a:rPr>
              <a:t>a  </a:t>
            </a:r>
            <a:r>
              <a:rPr dirty="0" sz="3200" spc="-170" b="1" i="1">
                <a:solidFill>
                  <a:srgbClr val="803B09"/>
                </a:solidFill>
                <a:latin typeface="Times New Roman"/>
                <a:cs typeface="Times New Roman"/>
              </a:rPr>
              <a:t>criatividade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858884" y="1496440"/>
            <a:ext cx="2376805" cy="344042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247015">
              <a:lnSpc>
                <a:spcPct val="100000"/>
              </a:lnSpc>
              <a:spcBef>
                <a:spcPts val="100"/>
              </a:spcBef>
              <a:buFont typeface="Times New Roman"/>
              <a:buAutoNum type="arabicPlain" startAt="4"/>
              <a:tabLst>
                <a:tab pos="281940" algn="l"/>
              </a:tabLst>
            </a:pPr>
            <a:r>
              <a:rPr dirty="0" sz="3200" spc="-180" b="1" i="1">
                <a:solidFill>
                  <a:srgbClr val="803B09"/>
                </a:solidFill>
                <a:latin typeface="Arial"/>
                <a:cs typeface="Arial"/>
              </a:rPr>
              <a:t>–</a:t>
            </a:r>
            <a:r>
              <a:rPr dirty="0" sz="3200" spc="-190" b="1" i="1">
                <a:solidFill>
                  <a:srgbClr val="803B09"/>
                </a:solidFill>
                <a:latin typeface="Arial"/>
                <a:cs typeface="Arial"/>
              </a:rPr>
              <a:t> </a:t>
            </a:r>
            <a:r>
              <a:rPr dirty="0" sz="3200" spc="-150" b="1" i="1">
                <a:solidFill>
                  <a:srgbClr val="803B09"/>
                </a:solidFill>
                <a:latin typeface="Times New Roman"/>
                <a:cs typeface="Times New Roman"/>
              </a:rPr>
              <a:t>É</a:t>
            </a:r>
            <a:r>
              <a:rPr dirty="0" sz="3200" spc="-110" b="1" i="1">
                <a:solidFill>
                  <a:srgbClr val="803B09"/>
                </a:solidFill>
                <a:latin typeface="Times New Roman"/>
                <a:cs typeface="Times New Roman"/>
              </a:rPr>
              <a:t> </a:t>
            </a:r>
            <a:r>
              <a:rPr dirty="0" sz="3200" spc="-285" b="1" i="1">
                <a:solidFill>
                  <a:srgbClr val="803B09"/>
                </a:solidFill>
                <a:latin typeface="Times New Roman"/>
                <a:cs typeface="Times New Roman"/>
              </a:rPr>
              <a:t>u</a:t>
            </a:r>
            <a:r>
              <a:rPr dirty="0" sz="3200" spc="-495" b="1" i="1">
                <a:solidFill>
                  <a:srgbClr val="803B09"/>
                </a:solidFill>
                <a:latin typeface="Times New Roman"/>
                <a:cs typeface="Times New Roman"/>
              </a:rPr>
              <a:t>m</a:t>
            </a:r>
            <a:r>
              <a:rPr dirty="0" sz="3200" spc="-260" b="1" i="1">
                <a:solidFill>
                  <a:srgbClr val="803B09"/>
                </a:solidFill>
                <a:latin typeface="Times New Roman"/>
                <a:cs typeface="Times New Roman"/>
              </a:rPr>
              <a:t>a</a:t>
            </a:r>
            <a:r>
              <a:rPr dirty="0" sz="3200" spc="-130" b="1" i="1">
                <a:solidFill>
                  <a:srgbClr val="803B09"/>
                </a:solidFill>
                <a:latin typeface="Times New Roman"/>
                <a:cs typeface="Times New Roman"/>
              </a:rPr>
              <a:t> </a:t>
            </a:r>
            <a:r>
              <a:rPr dirty="0" sz="3200" spc="-250" b="1" i="1">
                <a:solidFill>
                  <a:srgbClr val="803B09"/>
                </a:solidFill>
                <a:latin typeface="Times New Roman"/>
                <a:cs typeface="Times New Roman"/>
              </a:rPr>
              <a:t>b</a:t>
            </a:r>
            <a:r>
              <a:rPr dirty="0" sz="3200" spc="-310" b="1" i="1">
                <a:solidFill>
                  <a:srgbClr val="803B09"/>
                </a:solidFill>
                <a:latin typeface="Times New Roman"/>
                <a:cs typeface="Times New Roman"/>
              </a:rPr>
              <a:t>o</a:t>
            </a:r>
            <a:r>
              <a:rPr dirty="0" sz="3200" spc="-175" b="1" i="1">
                <a:solidFill>
                  <a:srgbClr val="803B09"/>
                </a:solidFill>
                <a:latin typeface="Times New Roman"/>
                <a:cs typeface="Times New Roman"/>
              </a:rPr>
              <a:t>a  </a:t>
            </a:r>
            <a:r>
              <a:rPr dirty="0" sz="3200" spc="-495" b="1" i="1">
                <a:solidFill>
                  <a:srgbClr val="803B09"/>
                </a:solidFill>
                <a:latin typeface="Times New Roman"/>
                <a:cs typeface="Times New Roman"/>
              </a:rPr>
              <a:t>m</a:t>
            </a:r>
            <a:r>
              <a:rPr dirty="0" sz="3200" spc="-250" b="1" i="1">
                <a:solidFill>
                  <a:srgbClr val="803B09"/>
                </a:solidFill>
                <a:latin typeface="Times New Roman"/>
                <a:cs typeface="Times New Roman"/>
              </a:rPr>
              <a:t>a</a:t>
            </a:r>
            <a:r>
              <a:rPr dirty="0" sz="3200" spc="-290" b="1" i="1">
                <a:solidFill>
                  <a:srgbClr val="803B09"/>
                </a:solidFill>
                <a:latin typeface="Times New Roman"/>
                <a:cs typeface="Times New Roman"/>
              </a:rPr>
              <a:t>n</a:t>
            </a:r>
            <a:r>
              <a:rPr dirty="0" sz="3200" spc="-330" b="1" i="1">
                <a:solidFill>
                  <a:srgbClr val="803B09"/>
                </a:solidFill>
                <a:latin typeface="Times New Roman"/>
                <a:cs typeface="Times New Roman"/>
              </a:rPr>
              <a:t>e</a:t>
            </a:r>
            <a:r>
              <a:rPr dirty="0" sz="3200" spc="-114" b="1" i="1">
                <a:solidFill>
                  <a:srgbClr val="803B09"/>
                </a:solidFill>
                <a:latin typeface="Times New Roman"/>
                <a:cs typeface="Times New Roman"/>
              </a:rPr>
              <a:t>i</a:t>
            </a:r>
            <a:r>
              <a:rPr dirty="0" sz="3200" spc="-275" b="1" i="1">
                <a:solidFill>
                  <a:srgbClr val="803B09"/>
                </a:solidFill>
                <a:latin typeface="Times New Roman"/>
                <a:cs typeface="Times New Roman"/>
              </a:rPr>
              <a:t>ra</a:t>
            </a:r>
            <a:r>
              <a:rPr dirty="0" sz="3200" spc="-165" b="1" i="1">
                <a:solidFill>
                  <a:srgbClr val="803B09"/>
                </a:solidFill>
                <a:latin typeface="Times New Roman"/>
                <a:cs typeface="Times New Roman"/>
              </a:rPr>
              <a:t> </a:t>
            </a:r>
            <a:r>
              <a:rPr dirty="0" sz="3200" spc="-190" b="1" i="1">
                <a:solidFill>
                  <a:srgbClr val="803B09"/>
                </a:solidFill>
                <a:latin typeface="Times New Roman"/>
                <a:cs typeface="Times New Roman"/>
              </a:rPr>
              <a:t>d</a:t>
            </a:r>
            <a:r>
              <a:rPr dirty="0" sz="3200" spc="-240" b="1" i="1">
                <a:solidFill>
                  <a:srgbClr val="803B09"/>
                </a:solidFill>
                <a:latin typeface="Times New Roman"/>
                <a:cs typeface="Times New Roman"/>
              </a:rPr>
              <a:t>e  </a:t>
            </a:r>
            <a:r>
              <a:rPr dirty="0" sz="3200" spc="-190" b="1" i="1">
                <a:solidFill>
                  <a:srgbClr val="803B09"/>
                </a:solidFill>
                <a:latin typeface="Times New Roman"/>
                <a:cs typeface="Times New Roman"/>
              </a:rPr>
              <a:t>p</a:t>
            </a:r>
            <a:r>
              <a:rPr dirty="0" sz="3200" spc="-275" b="1" i="1">
                <a:solidFill>
                  <a:srgbClr val="803B09"/>
                </a:solidFill>
                <a:latin typeface="Times New Roman"/>
                <a:cs typeface="Times New Roman"/>
              </a:rPr>
              <a:t>r</a:t>
            </a:r>
            <a:r>
              <a:rPr dirty="0" sz="3200" spc="-250" b="1" i="1">
                <a:solidFill>
                  <a:srgbClr val="803B09"/>
                </a:solidFill>
                <a:latin typeface="Times New Roman"/>
                <a:cs typeface="Times New Roman"/>
              </a:rPr>
              <a:t>a</a:t>
            </a:r>
            <a:r>
              <a:rPr dirty="0" sz="3200" spc="140" b="1" i="1">
                <a:solidFill>
                  <a:srgbClr val="803B09"/>
                </a:solidFill>
                <a:latin typeface="Times New Roman"/>
                <a:cs typeface="Times New Roman"/>
              </a:rPr>
              <a:t>t</a:t>
            </a:r>
            <a:r>
              <a:rPr dirty="0" sz="3200" spc="-114" b="1" i="1">
                <a:solidFill>
                  <a:srgbClr val="803B09"/>
                </a:solidFill>
                <a:latin typeface="Times New Roman"/>
                <a:cs typeface="Times New Roman"/>
              </a:rPr>
              <a:t>i</a:t>
            </a:r>
            <a:r>
              <a:rPr dirty="0" sz="3200" spc="-325" b="1" i="1">
                <a:solidFill>
                  <a:srgbClr val="803B09"/>
                </a:solidFill>
                <a:latin typeface="Times New Roman"/>
                <a:cs typeface="Times New Roman"/>
              </a:rPr>
              <a:t>c</a:t>
            </a:r>
            <a:r>
              <a:rPr dirty="0" sz="3200" spc="-275" b="1" i="1">
                <a:solidFill>
                  <a:srgbClr val="803B09"/>
                </a:solidFill>
                <a:latin typeface="Times New Roman"/>
                <a:cs typeface="Times New Roman"/>
              </a:rPr>
              <a:t>ar</a:t>
            </a:r>
            <a:r>
              <a:rPr dirty="0" sz="3200" spc="-165" b="1" i="1">
                <a:solidFill>
                  <a:srgbClr val="803B09"/>
                </a:solidFill>
                <a:latin typeface="Times New Roman"/>
                <a:cs typeface="Times New Roman"/>
              </a:rPr>
              <a:t> </a:t>
            </a:r>
            <a:r>
              <a:rPr dirty="0" sz="3200" spc="-325" b="1" i="1">
                <a:solidFill>
                  <a:srgbClr val="803B09"/>
                </a:solidFill>
                <a:latin typeface="Times New Roman"/>
                <a:cs typeface="Times New Roman"/>
              </a:rPr>
              <a:t>o</a:t>
            </a:r>
            <a:r>
              <a:rPr dirty="0" sz="3200" spc="-80" b="1" i="1">
                <a:solidFill>
                  <a:srgbClr val="803B09"/>
                </a:solidFill>
                <a:latin typeface="Times New Roman"/>
                <a:cs typeface="Times New Roman"/>
              </a:rPr>
              <a:t> </a:t>
            </a:r>
            <a:r>
              <a:rPr dirty="0" sz="3200" spc="-215" b="1" i="1">
                <a:solidFill>
                  <a:srgbClr val="803B09"/>
                </a:solidFill>
                <a:latin typeface="Times New Roman"/>
                <a:cs typeface="Times New Roman"/>
              </a:rPr>
              <a:t>s</a:t>
            </a:r>
            <a:r>
              <a:rPr dirty="0" sz="3200" spc="-325" b="1" i="1">
                <a:solidFill>
                  <a:srgbClr val="803B09"/>
                </a:solidFill>
                <a:latin typeface="Times New Roman"/>
                <a:cs typeface="Times New Roman"/>
              </a:rPr>
              <a:t>e</a:t>
            </a:r>
            <a:r>
              <a:rPr dirty="0" sz="3200" spc="-195" b="1" i="1">
                <a:solidFill>
                  <a:srgbClr val="803B09"/>
                </a:solidFill>
                <a:latin typeface="Times New Roman"/>
                <a:cs typeface="Times New Roman"/>
              </a:rPr>
              <a:t>u  </a:t>
            </a:r>
            <a:r>
              <a:rPr dirty="0" sz="3200" spc="-235" b="1" i="1">
                <a:solidFill>
                  <a:srgbClr val="803B09"/>
                </a:solidFill>
                <a:latin typeface="Times New Roman"/>
                <a:cs typeface="Times New Roman"/>
              </a:rPr>
              <a:t>vocabulário;</a:t>
            </a:r>
            <a:endParaRPr sz="32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  <a:buFont typeface="Times New Roman"/>
              <a:buAutoNum type="arabicPlain" startAt="4"/>
              <a:tabLst>
                <a:tab pos="281940" algn="l"/>
              </a:tabLst>
            </a:pPr>
            <a:r>
              <a:rPr dirty="0" sz="3200" spc="-180" b="1" i="1">
                <a:solidFill>
                  <a:srgbClr val="803B09"/>
                </a:solidFill>
                <a:latin typeface="Arial"/>
                <a:cs typeface="Arial"/>
              </a:rPr>
              <a:t>–</a:t>
            </a:r>
            <a:r>
              <a:rPr dirty="0" sz="3200" spc="-190" b="1" i="1">
                <a:solidFill>
                  <a:srgbClr val="803B09"/>
                </a:solidFill>
                <a:latin typeface="Arial"/>
                <a:cs typeface="Arial"/>
              </a:rPr>
              <a:t> </a:t>
            </a:r>
            <a:r>
              <a:rPr dirty="0" sz="3200" spc="-140" b="1" i="1">
                <a:solidFill>
                  <a:srgbClr val="803B09"/>
                </a:solidFill>
                <a:latin typeface="Times New Roman"/>
                <a:cs typeface="Times New Roman"/>
              </a:rPr>
              <a:t>E</a:t>
            </a:r>
            <a:r>
              <a:rPr dirty="0" sz="3200" spc="-215" b="1" i="1">
                <a:solidFill>
                  <a:srgbClr val="803B09"/>
                </a:solidFill>
                <a:latin typeface="Times New Roman"/>
                <a:cs typeface="Times New Roman"/>
              </a:rPr>
              <a:t>s</a:t>
            </a:r>
            <a:r>
              <a:rPr dirty="0" sz="3200" spc="-325" b="1" i="1">
                <a:solidFill>
                  <a:srgbClr val="803B09"/>
                </a:solidFill>
                <a:latin typeface="Times New Roman"/>
                <a:cs typeface="Times New Roman"/>
              </a:rPr>
              <a:t>c</a:t>
            </a:r>
            <a:r>
              <a:rPr dirty="0" sz="3200" spc="-275" b="1" i="1">
                <a:solidFill>
                  <a:srgbClr val="803B09"/>
                </a:solidFill>
                <a:latin typeface="Times New Roman"/>
                <a:cs typeface="Times New Roman"/>
              </a:rPr>
              <a:t>r</a:t>
            </a:r>
            <a:r>
              <a:rPr dirty="0" sz="3200" spc="-245" b="1" i="1">
                <a:solidFill>
                  <a:srgbClr val="803B09"/>
                </a:solidFill>
                <a:latin typeface="Times New Roman"/>
                <a:cs typeface="Times New Roman"/>
              </a:rPr>
              <a:t>ever</a:t>
            </a:r>
            <a:r>
              <a:rPr dirty="0" sz="3200" spc="-165" b="1" i="1">
                <a:solidFill>
                  <a:srgbClr val="803B09"/>
                </a:solidFill>
                <a:latin typeface="Times New Roman"/>
                <a:cs typeface="Times New Roman"/>
              </a:rPr>
              <a:t> </a:t>
            </a:r>
            <a:r>
              <a:rPr dirty="0" sz="3200" spc="-35" b="1" i="1">
                <a:solidFill>
                  <a:srgbClr val="803B09"/>
                </a:solidFill>
                <a:latin typeface="Times New Roman"/>
                <a:cs typeface="Times New Roman"/>
              </a:rPr>
              <a:t>f</a:t>
            </a:r>
            <a:r>
              <a:rPr dirty="0" sz="3200" spc="-250" b="1" i="1">
                <a:solidFill>
                  <a:srgbClr val="803B09"/>
                </a:solidFill>
                <a:latin typeface="Times New Roman"/>
                <a:cs typeface="Times New Roman"/>
              </a:rPr>
              <a:t>a</a:t>
            </a:r>
            <a:r>
              <a:rPr dirty="0" sz="3200" spc="120" b="1" i="1">
                <a:solidFill>
                  <a:srgbClr val="803B09"/>
                </a:solidFill>
                <a:latin typeface="Times New Roman"/>
                <a:cs typeface="Times New Roman"/>
              </a:rPr>
              <a:t>z  </a:t>
            </a:r>
            <a:r>
              <a:rPr dirty="0" sz="3200" spc="-250" b="1" i="1">
                <a:solidFill>
                  <a:srgbClr val="803B09"/>
                </a:solidFill>
                <a:latin typeface="Times New Roman"/>
                <a:cs typeface="Times New Roman"/>
              </a:rPr>
              <a:t>b</a:t>
            </a:r>
            <a:r>
              <a:rPr dirty="0" sz="3200" spc="-330" b="1" i="1">
                <a:solidFill>
                  <a:srgbClr val="803B09"/>
                </a:solidFill>
                <a:latin typeface="Times New Roman"/>
                <a:cs typeface="Times New Roman"/>
              </a:rPr>
              <a:t>e</a:t>
            </a:r>
            <a:r>
              <a:rPr dirty="0" sz="3200" spc="-505" b="1" i="1">
                <a:solidFill>
                  <a:srgbClr val="803B09"/>
                </a:solidFill>
                <a:latin typeface="Times New Roman"/>
                <a:cs typeface="Times New Roman"/>
              </a:rPr>
              <a:t>m</a:t>
            </a:r>
            <a:r>
              <a:rPr dirty="0" sz="3200" spc="-130" b="1" i="1">
                <a:solidFill>
                  <a:srgbClr val="803B09"/>
                </a:solidFill>
                <a:latin typeface="Times New Roman"/>
                <a:cs typeface="Times New Roman"/>
              </a:rPr>
              <a:t> </a:t>
            </a:r>
            <a:r>
              <a:rPr dirty="0" sz="3200" spc="-190" b="1" i="1">
                <a:solidFill>
                  <a:srgbClr val="803B09"/>
                </a:solidFill>
                <a:latin typeface="Times New Roman"/>
                <a:cs typeface="Times New Roman"/>
              </a:rPr>
              <a:t>p</a:t>
            </a:r>
            <a:r>
              <a:rPr dirty="0" sz="3200" spc="-250" b="1" i="1">
                <a:solidFill>
                  <a:srgbClr val="803B09"/>
                </a:solidFill>
                <a:latin typeface="Times New Roman"/>
                <a:cs typeface="Times New Roman"/>
              </a:rPr>
              <a:t>a</a:t>
            </a:r>
            <a:r>
              <a:rPr dirty="0" sz="3200" spc="-275" b="1" i="1">
                <a:solidFill>
                  <a:srgbClr val="803B09"/>
                </a:solidFill>
                <a:latin typeface="Times New Roman"/>
                <a:cs typeface="Times New Roman"/>
              </a:rPr>
              <a:t>r</a:t>
            </a:r>
            <a:r>
              <a:rPr dirty="0" sz="3200" spc="-260" b="1" i="1">
                <a:solidFill>
                  <a:srgbClr val="803B09"/>
                </a:solidFill>
                <a:latin typeface="Times New Roman"/>
                <a:cs typeface="Times New Roman"/>
              </a:rPr>
              <a:t>a</a:t>
            </a:r>
            <a:r>
              <a:rPr dirty="0" sz="3200" spc="-130" b="1" i="1">
                <a:solidFill>
                  <a:srgbClr val="803B09"/>
                </a:solidFill>
                <a:latin typeface="Times New Roman"/>
                <a:cs typeface="Times New Roman"/>
              </a:rPr>
              <a:t> </a:t>
            </a:r>
            <a:r>
              <a:rPr dirty="0" sz="3200" spc="-215" b="1" i="1">
                <a:solidFill>
                  <a:srgbClr val="803B09"/>
                </a:solidFill>
                <a:latin typeface="Times New Roman"/>
                <a:cs typeface="Times New Roman"/>
              </a:rPr>
              <a:t>o  </a:t>
            </a:r>
            <a:r>
              <a:rPr dirty="0" sz="3200" spc="-300" b="1" i="1">
                <a:solidFill>
                  <a:srgbClr val="803B09"/>
                </a:solidFill>
                <a:latin typeface="Times New Roman"/>
                <a:cs typeface="Times New Roman"/>
              </a:rPr>
              <a:t>cérebro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090791" y="6249034"/>
            <a:ext cx="455485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200" spc="-40">
                <a:latin typeface="Verdana"/>
                <a:cs typeface="Verdana"/>
              </a:rPr>
              <a:t>Disponível</a:t>
            </a:r>
            <a:r>
              <a:rPr dirty="0" sz="1200" spc="-120">
                <a:latin typeface="Verdana"/>
                <a:cs typeface="Verdana"/>
              </a:rPr>
              <a:t> </a:t>
            </a:r>
            <a:r>
              <a:rPr dirty="0" sz="1200" spc="10">
                <a:latin typeface="Verdana"/>
                <a:cs typeface="Verdana"/>
              </a:rPr>
              <a:t>em</a:t>
            </a:r>
            <a:r>
              <a:rPr dirty="0" sz="1200" spc="-85">
                <a:latin typeface="Verdana"/>
                <a:cs typeface="Verdana"/>
              </a:rPr>
              <a:t> </a:t>
            </a:r>
            <a:r>
              <a:rPr dirty="0" sz="1200" spc="-30">
                <a:latin typeface="Verdana"/>
                <a:cs typeface="Verdana"/>
              </a:rPr>
              <a:t>https://</a:t>
            </a:r>
            <a:r>
              <a:rPr dirty="0" sz="1200" spc="-30">
                <a:latin typeface="Verdana"/>
                <a:cs typeface="Verdana"/>
                <a:hlinkClick r:id="rId2"/>
              </a:rPr>
              <a:t>www.pravaler.com.br/5-vantagens-de- </a:t>
            </a:r>
            <a:r>
              <a:rPr dirty="0" sz="1200" spc="-409">
                <a:latin typeface="Verdana"/>
                <a:cs typeface="Verdana"/>
              </a:rPr>
              <a:t> </a:t>
            </a:r>
            <a:r>
              <a:rPr dirty="0" sz="1200" spc="-10">
                <a:latin typeface="Verdana"/>
                <a:cs typeface="Verdana"/>
              </a:rPr>
              <a:t>escrever-com-frequencia/</a:t>
            </a:r>
            <a:endParaRPr sz="12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436859" y="0"/>
            <a:ext cx="685800" cy="1143000"/>
          </a:xfrm>
          <a:custGeom>
            <a:avLst/>
            <a:gdLst/>
            <a:ahLst/>
            <a:cxnLst/>
            <a:rect l="l" t="t" r="r" b="b"/>
            <a:pathLst>
              <a:path w="685800" h="1143000">
                <a:moveTo>
                  <a:pt x="685800" y="0"/>
                </a:moveTo>
                <a:lnTo>
                  <a:pt x="0" y="0"/>
                </a:lnTo>
                <a:lnTo>
                  <a:pt x="0" y="1143000"/>
                </a:lnTo>
                <a:lnTo>
                  <a:pt x="685800" y="1143000"/>
                </a:lnTo>
                <a:lnTo>
                  <a:pt x="685800" y="0"/>
                </a:lnTo>
                <a:close/>
              </a:path>
            </a:pathLst>
          </a:custGeom>
          <a:solidFill>
            <a:srgbClr val="ACD333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1049997" y="530098"/>
            <a:ext cx="8627745" cy="626110"/>
            <a:chOff x="1049997" y="530098"/>
            <a:chExt cx="8627745" cy="62611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56640" y="1071880"/>
              <a:ext cx="8620760" cy="8382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49997" y="535940"/>
              <a:ext cx="8602002" cy="58737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74737" y="530098"/>
              <a:ext cx="8545385" cy="506348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1585975" y="1263903"/>
            <a:ext cx="7555865" cy="532130"/>
            <a:chOff x="1585975" y="1263903"/>
            <a:chExt cx="7555865" cy="532130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92579" y="1711959"/>
              <a:ext cx="7548880" cy="83820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591055" y="1710054"/>
              <a:ext cx="7513320" cy="48260"/>
            </a:xfrm>
            <a:custGeom>
              <a:avLst/>
              <a:gdLst/>
              <a:ahLst/>
              <a:cxnLst/>
              <a:rect l="l" t="t" r="r" b="b"/>
              <a:pathLst>
                <a:path w="7513320" h="48260">
                  <a:moveTo>
                    <a:pt x="7513320" y="0"/>
                  </a:moveTo>
                  <a:lnTo>
                    <a:pt x="0" y="0"/>
                  </a:lnTo>
                  <a:lnTo>
                    <a:pt x="0" y="48260"/>
                  </a:lnTo>
                  <a:lnTo>
                    <a:pt x="7513320" y="48260"/>
                  </a:lnTo>
                  <a:lnTo>
                    <a:pt x="7513320" y="0"/>
                  </a:lnTo>
                  <a:close/>
                </a:path>
              </a:pathLst>
            </a:custGeom>
            <a:solidFill>
              <a:srgbClr val="EBEBE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1591055" y="1710054"/>
              <a:ext cx="7513320" cy="48260"/>
            </a:xfrm>
            <a:custGeom>
              <a:avLst/>
              <a:gdLst/>
              <a:ahLst/>
              <a:cxnLst/>
              <a:rect l="l" t="t" r="r" b="b"/>
              <a:pathLst>
                <a:path w="7513320" h="48260">
                  <a:moveTo>
                    <a:pt x="0" y="0"/>
                  </a:moveTo>
                  <a:lnTo>
                    <a:pt x="1878330" y="0"/>
                  </a:lnTo>
                  <a:lnTo>
                    <a:pt x="3756659" y="0"/>
                  </a:lnTo>
                  <a:lnTo>
                    <a:pt x="5634990" y="0"/>
                  </a:lnTo>
                  <a:lnTo>
                    <a:pt x="7513320" y="0"/>
                  </a:lnTo>
                  <a:lnTo>
                    <a:pt x="7513320" y="48260"/>
                  </a:lnTo>
                  <a:lnTo>
                    <a:pt x="5634990" y="48260"/>
                  </a:lnTo>
                  <a:lnTo>
                    <a:pt x="3756659" y="48260"/>
                  </a:lnTo>
                  <a:lnTo>
                    <a:pt x="1878330" y="48260"/>
                  </a:lnTo>
                  <a:lnTo>
                    <a:pt x="0" y="48260"/>
                  </a:lnTo>
                  <a:lnTo>
                    <a:pt x="0" y="0"/>
                  </a:lnTo>
                  <a:close/>
                </a:path>
              </a:pathLst>
            </a:custGeom>
            <a:ln w="101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97659" y="1269999"/>
              <a:ext cx="4998720" cy="43687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91944" y="1263903"/>
              <a:ext cx="4972558" cy="41262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730999" y="1478279"/>
              <a:ext cx="309879" cy="96520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6731380" y="1476592"/>
              <a:ext cx="273050" cy="63500"/>
            </a:xfrm>
            <a:custGeom>
              <a:avLst/>
              <a:gdLst/>
              <a:ahLst/>
              <a:cxnLst/>
              <a:rect l="l" t="t" r="r" b="b"/>
              <a:pathLst>
                <a:path w="273050" h="63500">
                  <a:moveTo>
                    <a:pt x="272948" y="0"/>
                  </a:moveTo>
                  <a:lnTo>
                    <a:pt x="0" y="0"/>
                  </a:lnTo>
                  <a:lnTo>
                    <a:pt x="0" y="63028"/>
                  </a:lnTo>
                  <a:lnTo>
                    <a:pt x="272948" y="63028"/>
                  </a:lnTo>
                  <a:lnTo>
                    <a:pt x="272948" y="0"/>
                  </a:lnTo>
                  <a:close/>
                </a:path>
              </a:pathLst>
            </a:custGeom>
            <a:solidFill>
              <a:srgbClr val="EBEBE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6731380" y="1476592"/>
              <a:ext cx="273050" cy="63500"/>
            </a:xfrm>
            <a:custGeom>
              <a:avLst/>
              <a:gdLst/>
              <a:ahLst/>
              <a:cxnLst/>
              <a:rect l="l" t="t" r="r" b="b"/>
              <a:pathLst>
                <a:path w="273050" h="63500">
                  <a:moveTo>
                    <a:pt x="0" y="63028"/>
                  </a:moveTo>
                  <a:lnTo>
                    <a:pt x="272948" y="63028"/>
                  </a:lnTo>
                  <a:lnTo>
                    <a:pt x="272948" y="0"/>
                  </a:lnTo>
                  <a:lnTo>
                    <a:pt x="0" y="0"/>
                  </a:lnTo>
                  <a:lnTo>
                    <a:pt x="0" y="63028"/>
                  </a:lnTo>
                  <a:close/>
                </a:path>
              </a:pathLst>
            </a:custGeom>
            <a:ln w="101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195819" y="1269999"/>
              <a:ext cx="1922779" cy="429260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7194549" y="1268983"/>
              <a:ext cx="1887220" cy="393065"/>
            </a:xfrm>
            <a:custGeom>
              <a:avLst/>
              <a:gdLst/>
              <a:ahLst/>
              <a:cxnLst/>
              <a:rect l="l" t="t" r="r" b="b"/>
              <a:pathLst>
                <a:path w="1887220" h="393064">
                  <a:moveTo>
                    <a:pt x="490854" y="9651"/>
                  </a:moveTo>
                  <a:lnTo>
                    <a:pt x="416941" y="9651"/>
                  </a:lnTo>
                  <a:lnTo>
                    <a:pt x="269113" y="392811"/>
                  </a:lnTo>
                  <a:lnTo>
                    <a:pt x="344931" y="392811"/>
                  </a:lnTo>
                  <a:lnTo>
                    <a:pt x="376047" y="313816"/>
                  </a:lnTo>
                  <a:lnTo>
                    <a:pt x="607802" y="313816"/>
                  </a:lnTo>
                  <a:lnTo>
                    <a:pt x="580457" y="242696"/>
                  </a:lnTo>
                  <a:lnTo>
                    <a:pt x="402971" y="242696"/>
                  </a:lnTo>
                  <a:lnTo>
                    <a:pt x="454278" y="111251"/>
                  </a:lnTo>
                  <a:lnTo>
                    <a:pt x="529918" y="111251"/>
                  </a:lnTo>
                  <a:lnTo>
                    <a:pt x="490854" y="9651"/>
                  </a:lnTo>
                  <a:close/>
                </a:path>
                <a:path w="1887220" h="393064">
                  <a:moveTo>
                    <a:pt x="607802" y="313816"/>
                  </a:moveTo>
                  <a:lnTo>
                    <a:pt x="532383" y="313816"/>
                  </a:lnTo>
                  <a:lnTo>
                    <a:pt x="562355" y="392811"/>
                  </a:lnTo>
                  <a:lnTo>
                    <a:pt x="638175" y="392811"/>
                  </a:lnTo>
                  <a:lnTo>
                    <a:pt x="607802" y="313816"/>
                  </a:lnTo>
                  <a:close/>
                </a:path>
                <a:path w="1887220" h="393064">
                  <a:moveTo>
                    <a:pt x="529918" y="111251"/>
                  </a:moveTo>
                  <a:lnTo>
                    <a:pt x="454278" y="111251"/>
                  </a:lnTo>
                  <a:lnTo>
                    <a:pt x="505459" y="242696"/>
                  </a:lnTo>
                  <a:lnTo>
                    <a:pt x="580457" y="242696"/>
                  </a:lnTo>
                  <a:lnTo>
                    <a:pt x="529918" y="111251"/>
                  </a:lnTo>
                  <a:close/>
                </a:path>
                <a:path w="1887220" h="393064">
                  <a:moveTo>
                    <a:pt x="775970" y="9651"/>
                  </a:moveTo>
                  <a:lnTo>
                    <a:pt x="698626" y="9651"/>
                  </a:lnTo>
                  <a:lnTo>
                    <a:pt x="698626" y="392811"/>
                  </a:lnTo>
                  <a:lnTo>
                    <a:pt x="771525" y="392811"/>
                  </a:lnTo>
                  <a:lnTo>
                    <a:pt x="771525" y="230504"/>
                  </a:lnTo>
                  <a:lnTo>
                    <a:pt x="857643" y="230504"/>
                  </a:lnTo>
                  <a:lnTo>
                    <a:pt x="853313" y="222376"/>
                  </a:lnTo>
                  <a:lnTo>
                    <a:pt x="870436" y="215116"/>
                  </a:lnTo>
                  <a:lnTo>
                    <a:pt x="885237" y="206295"/>
                  </a:lnTo>
                  <a:lnTo>
                    <a:pt x="897729" y="195927"/>
                  </a:lnTo>
                  <a:lnTo>
                    <a:pt x="907923" y="184023"/>
                  </a:lnTo>
                  <a:lnTo>
                    <a:pt x="915850" y="170570"/>
                  </a:lnTo>
                  <a:lnTo>
                    <a:pt x="920080" y="159385"/>
                  </a:lnTo>
                  <a:lnTo>
                    <a:pt x="771525" y="159385"/>
                  </a:lnTo>
                  <a:lnTo>
                    <a:pt x="771525" y="80771"/>
                  </a:lnTo>
                  <a:lnTo>
                    <a:pt x="919698" y="80771"/>
                  </a:lnTo>
                  <a:lnTo>
                    <a:pt x="916814" y="72415"/>
                  </a:lnTo>
                  <a:lnTo>
                    <a:pt x="890587" y="36052"/>
                  </a:lnTo>
                  <a:lnTo>
                    <a:pt x="850550" y="16027"/>
                  </a:lnTo>
                  <a:lnTo>
                    <a:pt x="805402" y="10364"/>
                  </a:lnTo>
                  <a:lnTo>
                    <a:pt x="775970" y="9651"/>
                  </a:lnTo>
                  <a:close/>
                </a:path>
                <a:path w="1887220" h="393064">
                  <a:moveTo>
                    <a:pt x="857643" y="230504"/>
                  </a:moveTo>
                  <a:lnTo>
                    <a:pt x="778255" y="230504"/>
                  </a:lnTo>
                  <a:lnTo>
                    <a:pt x="864361" y="392811"/>
                  </a:lnTo>
                  <a:lnTo>
                    <a:pt x="944118" y="392811"/>
                  </a:lnTo>
                  <a:lnTo>
                    <a:pt x="857643" y="230504"/>
                  </a:lnTo>
                  <a:close/>
                </a:path>
                <a:path w="1887220" h="393064">
                  <a:moveTo>
                    <a:pt x="919698" y="80771"/>
                  </a:moveTo>
                  <a:lnTo>
                    <a:pt x="791591" y="80771"/>
                  </a:lnTo>
                  <a:lnTo>
                    <a:pt x="805003" y="81031"/>
                  </a:lnTo>
                  <a:lnTo>
                    <a:pt x="816117" y="81803"/>
                  </a:lnTo>
                  <a:lnTo>
                    <a:pt x="848995" y="98170"/>
                  </a:lnTo>
                  <a:lnTo>
                    <a:pt x="853313" y="104266"/>
                  </a:lnTo>
                  <a:lnTo>
                    <a:pt x="855472" y="111632"/>
                  </a:lnTo>
                  <a:lnTo>
                    <a:pt x="855396" y="120903"/>
                  </a:lnTo>
                  <a:lnTo>
                    <a:pt x="854642" y="129827"/>
                  </a:lnTo>
                  <a:lnTo>
                    <a:pt x="823817" y="157099"/>
                  </a:lnTo>
                  <a:lnTo>
                    <a:pt x="794384" y="159385"/>
                  </a:lnTo>
                  <a:lnTo>
                    <a:pt x="920080" y="159385"/>
                  </a:lnTo>
                  <a:lnTo>
                    <a:pt x="921527" y="155559"/>
                  </a:lnTo>
                  <a:lnTo>
                    <a:pt x="924942" y="138999"/>
                  </a:lnTo>
                  <a:lnTo>
                    <a:pt x="926083" y="120903"/>
                  </a:lnTo>
                  <a:lnTo>
                    <a:pt x="925058" y="103518"/>
                  </a:lnTo>
                  <a:lnTo>
                    <a:pt x="921972" y="87360"/>
                  </a:lnTo>
                  <a:lnTo>
                    <a:pt x="919698" y="80771"/>
                  </a:lnTo>
                  <a:close/>
                </a:path>
                <a:path w="1887220" h="393064">
                  <a:moveTo>
                    <a:pt x="77343" y="9651"/>
                  </a:moveTo>
                  <a:lnTo>
                    <a:pt x="0" y="9651"/>
                  </a:lnTo>
                  <a:lnTo>
                    <a:pt x="0" y="392811"/>
                  </a:lnTo>
                  <a:lnTo>
                    <a:pt x="72898" y="392811"/>
                  </a:lnTo>
                  <a:lnTo>
                    <a:pt x="72898" y="230504"/>
                  </a:lnTo>
                  <a:lnTo>
                    <a:pt x="98637" y="230125"/>
                  </a:lnTo>
                  <a:lnTo>
                    <a:pt x="137066" y="227129"/>
                  </a:lnTo>
                  <a:lnTo>
                    <a:pt x="181943" y="210058"/>
                  </a:lnTo>
                  <a:lnTo>
                    <a:pt x="215870" y="173410"/>
                  </a:lnTo>
                  <a:lnTo>
                    <a:pt x="221703" y="159385"/>
                  </a:lnTo>
                  <a:lnTo>
                    <a:pt x="72898" y="159385"/>
                  </a:lnTo>
                  <a:lnTo>
                    <a:pt x="72898" y="80771"/>
                  </a:lnTo>
                  <a:lnTo>
                    <a:pt x="221491" y="80771"/>
                  </a:lnTo>
                  <a:lnTo>
                    <a:pt x="218656" y="72397"/>
                  </a:lnTo>
                  <a:lnTo>
                    <a:pt x="192690" y="36433"/>
                  </a:lnTo>
                  <a:lnTo>
                    <a:pt x="151816" y="16134"/>
                  </a:lnTo>
                  <a:lnTo>
                    <a:pt x="106564" y="10368"/>
                  </a:lnTo>
                  <a:lnTo>
                    <a:pt x="77343" y="9651"/>
                  </a:lnTo>
                  <a:close/>
                </a:path>
                <a:path w="1887220" h="393064">
                  <a:moveTo>
                    <a:pt x="221491" y="80771"/>
                  </a:moveTo>
                  <a:lnTo>
                    <a:pt x="93472" y="80771"/>
                  </a:lnTo>
                  <a:lnTo>
                    <a:pt x="109091" y="81248"/>
                  </a:lnTo>
                  <a:lnTo>
                    <a:pt x="122031" y="82676"/>
                  </a:lnTo>
                  <a:lnTo>
                    <a:pt x="156025" y="110394"/>
                  </a:lnTo>
                  <a:lnTo>
                    <a:pt x="157099" y="120776"/>
                  </a:lnTo>
                  <a:lnTo>
                    <a:pt x="157099" y="129286"/>
                  </a:lnTo>
                  <a:lnTo>
                    <a:pt x="127732" y="157188"/>
                  </a:lnTo>
                  <a:lnTo>
                    <a:pt x="96139" y="159385"/>
                  </a:lnTo>
                  <a:lnTo>
                    <a:pt x="221703" y="159385"/>
                  </a:lnTo>
                  <a:lnTo>
                    <a:pt x="222456" y="157575"/>
                  </a:lnTo>
                  <a:lnTo>
                    <a:pt x="226399" y="140073"/>
                  </a:lnTo>
                  <a:lnTo>
                    <a:pt x="227710" y="120903"/>
                  </a:lnTo>
                  <a:lnTo>
                    <a:pt x="226708" y="103449"/>
                  </a:lnTo>
                  <a:lnTo>
                    <a:pt x="223694" y="87280"/>
                  </a:lnTo>
                  <a:lnTo>
                    <a:pt x="221491" y="80771"/>
                  </a:lnTo>
                  <a:close/>
                </a:path>
                <a:path w="1887220" h="393064">
                  <a:moveTo>
                    <a:pt x="1436497" y="9651"/>
                  </a:moveTo>
                  <a:lnTo>
                    <a:pt x="1227327" y="9651"/>
                  </a:lnTo>
                  <a:lnTo>
                    <a:pt x="1227327" y="392811"/>
                  </a:lnTo>
                  <a:lnTo>
                    <a:pt x="1436497" y="392811"/>
                  </a:lnTo>
                  <a:lnTo>
                    <a:pt x="1436497" y="321182"/>
                  </a:lnTo>
                  <a:lnTo>
                    <a:pt x="1299718" y="321182"/>
                  </a:lnTo>
                  <a:lnTo>
                    <a:pt x="1299718" y="220344"/>
                  </a:lnTo>
                  <a:lnTo>
                    <a:pt x="1436497" y="220344"/>
                  </a:lnTo>
                  <a:lnTo>
                    <a:pt x="1436497" y="150240"/>
                  </a:lnTo>
                  <a:lnTo>
                    <a:pt x="1299718" y="150240"/>
                  </a:lnTo>
                  <a:lnTo>
                    <a:pt x="1299718" y="81025"/>
                  </a:lnTo>
                  <a:lnTo>
                    <a:pt x="1436497" y="81025"/>
                  </a:lnTo>
                  <a:lnTo>
                    <a:pt x="1436497" y="9651"/>
                  </a:lnTo>
                  <a:close/>
                </a:path>
                <a:path w="1887220" h="393064">
                  <a:moveTo>
                    <a:pt x="1107821" y="81533"/>
                  </a:moveTo>
                  <a:lnTo>
                    <a:pt x="1033779" y="81533"/>
                  </a:lnTo>
                  <a:lnTo>
                    <a:pt x="1033779" y="392811"/>
                  </a:lnTo>
                  <a:lnTo>
                    <a:pt x="1107821" y="392811"/>
                  </a:lnTo>
                  <a:lnTo>
                    <a:pt x="1107821" y="81533"/>
                  </a:lnTo>
                  <a:close/>
                </a:path>
                <a:path w="1887220" h="393064">
                  <a:moveTo>
                    <a:pt x="1177544" y="9651"/>
                  </a:moveTo>
                  <a:lnTo>
                    <a:pt x="965834" y="9651"/>
                  </a:lnTo>
                  <a:lnTo>
                    <a:pt x="965834" y="81533"/>
                  </a:lnTo>
                  <a:lnTo>
                    <a:pt x="1177544" y="81533"/>
                  </a:lnTo>
                  <a:lnTo>
                    <a:pt x="1177544" y="9651"/>
                  </a:lnTo>
                  <a:close/>
                </a:path>
                <a:path w="1887220" h="393064">
                  <a:moveTo>
                    <a:pt x="1873332" y="68199"/>
                  </a:moveTo>
                  <a:lnTo>
                    <a:pt x="1758823" y="68199"/>
                  </a:lnTo>
                  <a:lnTo>
                    <a:pt x="1769844" y="69103"/>
                  </a:lnTo>
                  <a:lnTo>
                    <a:pt x="1779841" y="71818"/>
                  </a:lnTo>
                  <a:lnTo>
                    <a:pt x="1807702" y="99059"/>
                  </a:lnTo>
                  <a:lnTo>
                    <a:pt x="1811401" y="119252"/>
                  </a:lnTo>
                  <a:lnTo>
                    <a:pt x="1810517" y="130252"/>
                  </a:lnTo>
                  <a:lnTo>
                    <a:pt x="1797177" y="167131"/>
                  </a:lnTo>
                  <a:lnTo>
                    <a:pt x="1759743" y="216316"/>
                  </a:lnTo>
                  <a:lnTo>
                    <a:pt x="1621535" y="357886"/>
                  </a:lnTo>
                  <a:lnTo>
                    <a:pt x="1621535" y="392811"/>
                  </a:lnTo>
                  <a:lnTo>
                    <a:pt x="1886966" y="392811"/>
                  </a:lnTo>
                  <a:lnTo>
                    <a:pt x="1886966" y="325374"/>
                  </a:lnTo>
                  <a:lnTo>
                    <a:pt x="1750441" y="325374"/>
                  </a:lnTo>
                  <a:lnTo>
                    <a:pt x="1793367" y="280035"/>
                  </a:lnTo>
                  <a:lnTo>
                    <a:pt x="1836912" y="229933"/>
                  </a:lnTo>
                  <a:lnTo>
                    <a:pt x="1864359" y="187070"/>
                  </a:lnTo>
                  <a:lnTo>
                    <a:pt x="1878933" y="148970"/>
                  </a:lnTo>
                  <a:lnTo>
                    <a:pt x="1883791" y="113537"/>
                  </a:lnTo>
                  <a:lnTo>
                    <a:pt x="1882790" y="99298"/>
                  </a:lnTo>
                  <a:lnTo>
                    <a:pt x="1879790" y="85153"/>
                  </a:lnTo>
                  <a:lnTo>
                    <a:pt x="1874789" y="71104"/>
                  </a:lnTo>
                  <a:lnTo>
                    <a:pt x="1873332" y="68199"/>
                  </a:lnTo>
                  <a:close/>
                </a:path>
                <a:path w="1887220" h="393064">
                  <a:moveTo>
                    <a:pt x="1763522" y="0"/>
                  </a:moveTo>
                  <a:lnTo>
                    <a:pt x="1712086" y="8874"/>
                  </a:lnTo>
                  <a:lnTo>
                    <a:pt x="1670939" y="35560"/>
                  </a:lnTo>
                  <a:lnTo>
                    <a:pt x="1643110" y="77755"/>
                  </a:lnTo>
                  <a:lnTo>
                    <a:pt x="1631950" y="133095"/>
                  </a:lnTo>
                  <a:lnTo>
                    <a:pt x="1703070" y="133095"/>
                  </a:lnTo>
                  <a:lnTo>
                    <a:pt x="1704472" y="118907"/>
                  </a:lnTo>
                  <a:lnTo>
                    <a:pt x="1707721" y="106267"/>
                  </a:lnTo>
                  <a:lnTo>
                    <a:pt x="1737312" y="72580"/>
                  </a:lnTo>
                  <a:lnTo>
                    <a:pt x="1758823" y="68199"/>
                  </a:lnTo>
                  <a:lnTo>
                    <a:pt x="1873332" y="68199"/>
                  </a:lnTo>
                  <a:lnTo>
                    <a:pt x="1867789" y="57150"/>
                  </a:lnTo>
                  <a:lnTo>
                    <a:pt x="1837785" y="22895"/>
                  </a:lnTo>
                  <a:lnTo>
                    <a:pt x="1796319" y="3698"/>
                  </a:lnTo>
                  <a:lnTo>
                    <a:pt x="1780432" y="926"/>
                  </a:lnTo>
                  <a:lnTo>
                    <a:pt x="1763522" y="0"/>
                  </a:lnTo>
                  <a:close/>
                </a:path>
              </a:pathLst>
            </a:custGeom>
            <a:solidFill>
              <a:srgbClr val="EBEBE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7597521" y="1380235"/>
              <a:ext cx="102870" cy="131445"/>
            </a:xfrm>
            <a:custGeom>
              <a:avLst/>
              <a:gdLst/>
              <a:ahLst/>
              <a:cxnLst/>
              <a:rect l="l" t="t" r="r" b="b"/>
              <a:pathLst>
                <a:path w="102870" h="131444">
                  <a:moveTo>
                    <a:pt x="51307" y="0"/>
                  </a:moveTo>
                  <a:lnTo>
                    <a:pt x="0" y="131444"/>
                  </a:lnTo>
                  <a:lnTo>
                    <a:pt x="102488" y="131444"/>
                  </a:lnTo>
                  <a:lnTo>
                    <a:pt x="51307" y="0"/>
                  </a:lnTo>
                  <a:close/>
                </a:path>
              </a:pathLst>
            </a:custGeom>
            <a:ln w="101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9" name="object 1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960994" y="1344675"/>
              <a:ext cx="94106" cy="88773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262367" y="1344675"/>
              <a:ext cx="94360" cy="88773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7194549" y="1268983"/>
              <a:ext cx="1887220" cy="393065"/>
            </a:xfrm>
            <a:custGeom>
              <a:avLst/>
              <a:gdLst/>
              <a:ahLst/>
              <a:cxnLst/>
              <a:rect l="l" t="t" r="r" b="b"/>
              <a:pathLst>
                <a:path w="1887220" h="393064">
                  <a:moveTo>
                    <a:pt x="1227327" y="9651"/>
                  </a:moveTo>
                  <a:lnTo>
                    <a:pt x="1436497" y="9651"/>
                  </a:lnTo>
                  <a:lnTo>
                    <a:pt x="1436497" y="81025"/>
                  </a:lnTo>
                  <a:lnTo>
                    <a:pt x="1299718" y="81025"/>
                  </a:lnTo>
                  <a:lnTo>
                    <a:pt x="1299718" y="150240"/>
                  </a:lnTo>
                  <a:lnTo>
                    <a:pt x="1436497" y="150240"/>
                  </a:lnTo>
                  <a:lnTo>
                    <a:pt x="1436497" y="220344"/>
                  </a:lnTo>
                  <a:lnTo>
                    <a:pt x="1299718" y="220344"/>
                  </a:lnTo>
                  <a:lnTo>
                    <a:pt x="1299718" y="321182"/>
                  </a:lnTo>
                  <a:lnTo>
                    <a:pt x="1436497" y="321182"/>
                  </a:lnTo>
                  <a:lnTo>
                    <a:pt x="1436497" y="392811"/>
                  </a:lnTo>
                  <a:lnTo>
                    <a:pt x="1227327" y="392811"/>
                  </a:lnTo>
                  <a:lnTo>
                    <a:pt x="1227327" y="9651"/>
                  </a:lnTo>
                  <a:close/>
                </a:path>
                <a:path w="1887220" h="393064">
                  <a:moveTo>
                    <a:pt x="965834" y="9651"/>
                  </a:moveTo>
                  <a:lnTo>
                    <a:pt x="1177544" y="9651"/>
                  </a:lnTo>
                  <a:lnTo>
                    <a:pt x="1177544" y="81533"/>
                  </a:lnTo>
                  <a:lnTo>
                    <a:pt x="1107821" y="81533"/>
                  </a:lnTo>
                  <a:lnTo>
                    <a:pt x="1107821" y="392811"/>
                  </a:lnTo>
                  <a:lnTo>
                    <a:pt x="1033779" y="392811"/>
                  </a:lnTo>
                  <a:lnTo>
                    <a:pt x="1033779" y="81533"/>
                  </a:lnTo>
                  <a:lnTo>
                    <a:pt x="965834" y="81533"/>
                  </a:lnTo>
                  <a:lnTo>
                    <a:pt x="965834" y="9651"/>
                  </a:lnTo>
                  <a:close/>
                </a:path>
                <a:path w="1887220" h="393064">
                  <a:moveTo>
                    <a:pt x="698626" y="9651"/>
                  </a:moveTo>
                  <a:lnTo>
                    <a:pt x="775970" y="9651"/>
                  </a:lnTo>
                  <a:lnTo>
                    <a:pt x="805402" y="10364"/>
                  </a:lnTo>
                  <a:lnTo>
                    <a:pt x="850550" y="16027"/>
                  </a:lnTo>
                  <a:lnTo>
                    <a:pt x="890587" y="36052"/>
                  </a:lnTo>
                  <a:lnTo>
                    <a:pt x="916814" y="72415"/>
                  </a:lnTo>
                  <a:lnTo>
                    <a:pt x="926083" y="120903"/>
                  </a:lnTo>
                  <a:lnTo>
                    <a:pt x="924942" y="138999"/>
                  </a:lnTo>
                  <a:lnTo>
                    <a:pt x="907923" y="184023"/>
                  </a:lnTo>
                  <a:lnTo>
                    <a:pt x="870436" y="215116"/>
                  </a:lnTo>
                  <a:lnTo>
                    <a:pt x="853313" y="222376"/>
                  </a:lnTo>
                  <a:lnTo>
                    <a:pt x="944118" y="392811"/>
                  </a:lnTo>
                  <a:lnTo>
                    <a:pt x="864361" y="392811"/>
                  </a:lnTo>
                  <a:lnTo>
                    <a:pt x="778255" y="230504"/>
                  </a:lnTo>
                  <a:lnTo>
                    <a:pt x="771525" y="230504"/>
                  </a:lnTo>
                  <a:lnTo>
                    <a:pt x="771525" y="392811"/>
                  </a:lnTo>
                  <a:lnTo>
                    <a:pt x="698626" y="392811"/>
                  </a:lnTo>
                  <a:lnTo>
                    <a:pt x="698626" y="9651"/>
                  </a:lnTo>
                  <a:close/>
                </a:path>
                <a:path w="1887220" h="393064">
                  <a:moveTo>
                    <a:pt x="416941" y="9651"/>
                  </a:moveTo>
                  <a:lnTo>
                    <a:pt x="490854" y="9651"/>
                  </a:lnTo>
                  <a:lnTo>
                    <a:pt x="638175" y="392811"/>
                  </a:lnTo>
                  <a:lnTo>
                    <a:pt x="562355" y="392811"/>
                  </a:lnTo>
                  <a:lnTo>
                    <a:pt x="532383" y="313816"/>
                  </a:lnTo>
                  <a:lnTo>
                    <a:pt x="376047" y="313816"/>
                  </a:lnTo>
                  <a:lnTo>
                    <a:pt x="344931" y="392811"/>
                  </a:lnTo>
                  <a:lnTo>
                    <a:pt x="269113" y="392811"/>
                  </a:lnTo>
                  <a:lnTo>
                    <a:pt x="416941" y="9651"/>
                  </a:lnTo>
                  <a:close/>
                </a:path>
                <a:path w="1887220" h="393064">
                  <a:moveTo>
                    <a:pt x="0" y="9651"/>
                  </a:moveTo>
                  <a:lnTo>
                    <a:pt x="77343" y="9651"/>
                  </a:lnTo>
                  <a:lnTo>
                    <a:pt x="106564" y="10368"/>
                  </a:lnTo>
                  <a:lnTo>
                    <a:pt x="151816" y="16134"/>
                  </a:lnTo>
                  <a:lnTo>
                    <a:pt x="192690" y="36433"/>
                  </a:lnTo>
                  <a:lnTo>
                    <a:pt x="218656" y="72397"/>
                  </a:lnTo>
                  <a:lnTo>
                    <a:pt x="227710" y="120903"/>
                  </a:lnTo>
                  <a:lnTo>
                    <a:pt x="226399" y="140073"/>
                  </a:lnTo>
                  <a:lnTo>
                    <a:pt x="206628" y="187578"/>
                  </a:lnTo>
                  <a:lnTo>
                    <a:pt x="166784" y="218297"/>
                  </a:lnTo>
                  <a:lnTo>
                    <a:pt x="120030" y="228996"/>
                  </a:lnTo>
                  <a:lnTo>
                    <a:pt x="72898" y="230504"/>
                  </a:lnTo>
                  <a:lnTo>
                    <a:pt x="72898" y="392811"/>
                  </a:lnTo>
                  <a:lnTo>
                    <a:pt x="0" y="392811"/>
                  </a:lnTo>
                  <a:lnTo>
                    <a:pt x="0" y="9651"/>
                  </a:lnTo>
                  <a:close/>
                </a:path>
                <a:path w="1887220" h="393064">
                  <a:moveTo>
                    <a:pt x="1763522" y="0"/>
                  </a:moveTo>
                  <a:lnTo>
                    <a:pt x="1811206" y="8304"/>
                  </a:lnTo>
                  <a:lnTo>
                    <a:pt x="1849120" y="32702"/>
                  </a:lnTo>
                  <a:lnTo>
                    <a:pt x="1874789" y="71104"/>
                  </a:lnTo>
                  <a:lnTo>
                    <a:pt x="1883791" y="113537"/>
                  </a:lnTo>
                  <a:lnTo>
                    <a:pt x="1882576" y="130921"/>
                  </a:lnTo>
                  <a:lnTo>
                    <a:pt x="1864359" y="187070"/>
                  </a:lnTo>
                  <a:lnTo>
                    <a:pt x="1836912" y="229933"/>
                  </a:lnTo>
                  <a:lnTo>
                    <a:pt x="1793367" y="280035"/>
                  </a:lnTo>
                  <a:lnTo>
                    <a:pt x="1750441" y="325374"/>
                  </a:lnTo>
                  <a:lnTo>
                    <a:pt x="1886966" y="325374"/>
                  </a:lnTo>
                  <a:lnTo>
                    <a:pt x="1886966" y="392811"/>
                  </a:lnTo>
                  <a:lnTo>
                    <a:pt x="1621535" y="392811"/>
                  </a:lnTo>
                  <a:lnTo>
                    <a:pt x="1621535" y="357886"/>
                  </a:lnTo>
                  <a:lnTo>
                    <a:pt x="1740027" y="236981"/>
                  </a:lnTo>
                  <a:lnTo>
                    <a:pt x="1759743" y="216316"/>
                  </a:lnTo>
                  <a:lnTo>
                    <a:pt x="1788318" y="181367"/>
                  </a:lnTo>
                  <a:lnTo>
                    <a:pt x="1807860" y="141906"/>
                  </a:lnTo>
                  <a:lnTo>
                    <a:pt x="1811401" y="119252"/>
                  </a:lnTo>
                  <a:lnTo>
                    <a:pt x="1810474" y="108680"/>
                  </a:lnTo>
                  <a:lnTo>
                    <a:pt x="1788791" y="76342"/>
                  </a:lnTo>
                  <a:lnTo>
                    <a:pt x="1758823" y="68199"/>
                  </a:lnTo>
                  <a:lnTo>
                    <a:pt x="1747585" y="69294"/>
                  </a:lnTo>
                  <a:lnTo>
                    <a:pt x="1712803" y="95198"/>
                  </a:lnTo>
                  <a:lnTo>
                    <a:pt x="1703070" y="133095"/>
                  </a:lnTo>
                  <a:lnTo>
                    <a:pt x="1631950" y="133095"/>
                  </a:lnTo>
                  <a:lnTo>
                    <a:pt x="1643110" y="77755"/>
                  </a:lnTo>
                  <a:lnTo>
                    <a:pt x="1670939" y="35560"/>
                  </a:lnTo>
                  <a:lnTo>
                    <a:pt x="1712086" y="8874"/>
                  </a:lnTo>
                  <a:lnTo>
                    <a:pt x="1736518" y="2216"/>
                  </a:lnTo>
                  <a:lnTo>
                    <a:pt x="1763522" y="0"/>
                  </a:lnTo>
                  <a:close/>
                </a:path>
              </a:pathLst>
            </a:custGeom>
            <a:ln w="101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2" name="object 22"/>
          <p:cNvGrpSpPr/>
          <p:nvPr/>
        </p:nvGrpSpPr>
        <p:grpSpPr>
          <a:xfrm>
            <a:off x="3963415" y="1892045"/>
            <a:ext cx="2800985" cy="544195"/>
            <a:chOff x="3963415" y="1892045"/>
            <a:chExt cx="2800985" cy="544195"/>
          </a:xfrm>
        </p:grpSpPr>
        <p:pic>
          <p:nvPicPr>
            <p:cNvPr id="23" name="object 2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008119" y="1897379"/>
              <a:ext cx="2720339" cy="538479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001896" y="1892045"/>
              <a:ext cx="2695829" cy="513841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970019" y="2352039"/>
              <a:ext cx="2794000" cy="83820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3968495" y="2350134"/>
              <a:ext cx="2758440" cy="48260"/>
            </a:xfrm>
            <a:custGeom>
              <a:avLst/>
              <a:gdLst/>
              <a:ahLst/>
              <a:cxnLst/>
              <a:rect l="l" t="t" r="r" b="b"/>
              <a:pathLst>
                <a:path w="2758440" h="48260">
                  <a:moveTo>
                    <a:pt x="2758439" y="0"/>
                  </a:moveTo>
                  <a:lnTo>
                    <a:pt x="0" y="0"/>
                  </a:lnTo>
                  <a:lnTo>
                    <a:pt x="0" y="48260"/>
                  </a:lnTo>
                  <a:lnTo>
                    <a:pt x="2758439" y="48260"/>
                  </a:lnTo>
                  <a:lnTo>
                    <a:pt x="2758439" y="0"/>
                  </a:lnTo>
                  <a:close/>
                </a:path>
              </a:pathLst>
            </a:custGeom>
            <a:solidFill>
              <a:srgbClr val="EBEBE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3968495" y="2350134"/>
              <a:ext cx="2758440" cy="48260"/>
            </a:xfrm>
            <a:custGeom>
              <a:avLst/>
              <a:gdLst/>
              <a:ahLst/>
              <a:cxnLst/>
              <a:rect l="l" t="t" r="r" b="b"/>
              <a:pathLst>
                <a:path w="2758440" h="48260">
                  <a:moveTo>
                    <a:pt x="0" y="0"/>
                  </a:moveTo>
                  <a:lnTo>
                    <a:pt x="1379219" y="0"/>
                  </a:lnTo>
                  <a:lnTo>
                    <a:pt x="2758439" y="0"/>
                  </a:lnTo>
                  <a:lnTo>
                    <a:pt x="2758439" y="48260"/>
                  </a:lnTo>
                  <a:lnTo>
                    <a:pt x="1379219" y="48260"/>
                  </a:lnTo>
                  <a:lnTo>
                    <a:pt x="0" y="48260"/>
                  </a:lnTo>
                  <a:lnTo>
                    <a:pt x="0" y="0"/>
                  </a:lnTo>
                  <a:close/>
                </a:path>
              </a:pathLst>
            </a:custGeom>
            <a:ln w="101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8" name="object 28"/>
          <p:cNvSpPr/>
          <p:nvPr/>
        </p:nvSpPr>
        <p:spPr>
          <a:xfrm>
            <a:off x="1851660" y="3276600"/>
            <a:ext cx="8199120" cy="1076960"/>
          </a:xfrm>
          <a:custGeom>
            <a:avLst/>
            <a:gdLst/>
            <a:ahLst/>
            <a:cxnLst/>
            <a:rect l="l" t="t" r="r" b="b"/>
            <a:pathLst>
              <a:path w="8199120" h="1076960">
                <a:moveTo>
                  <a:pt x="8199120" y="0"/>
                </a:moveTo>
                <a:lnTo>
                  <a:pt x="0" y="0"/>
                </a:lnTo>
                <a:lnTo>
                  <a:pt x="0" y="1076960"/>
                </a:lnTo>
                <a:lnTo>
                  <a:pt x="8199120" y="1076960"/>
                </a:lnTo>
                <a:lnTo>
                  <a:pt x="8199120" y="0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 txBox="1"/>
          <p:nvPr/>
        </p:nvSpPr>
        <p:spPr>
          <a:xfrm>
            <a:off x="2091308" y="3302952"/>
            <a:ext cx="7721600" cy="10020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40640">
              <a:lnSpc>
                <a:spcPct val="100000"/>
              </a:lnSpc>
              <a:spcBef>
                <a:spcPts val="100"/>
              </a:spcBef>
            </a:pPr>
            <a:r>
              <a:rPr dirty="0" sz="3200" spc="-335" b="1">
                <a:latin typeface="Tahoma"/>
                <a:cs typeface="Tahoma"/>
              </a:rPr>
              <a:t>E</a:t>
            </a:r>
            <a:r>
              <a:rPr dirty="0" sz="3200" spc="-350" b="1">
                <a:latin typeface="Tahoma"/>
                <a:cs typeface="Tahoma"/>
              </a:rPr>
              <a:t>S</a:t>
            </a:r>
            <a:r>
              <a:rPr dirty="0" sz="3200" spc="55" b="1">
                <a:latin typeface="Tahoma"/>
                <a:cs typeface="Tahoma"/>
              </a:rPr>
              <a:t>CO</a:t>
            </a:r>
            <a:r>
              <a:rPr dirty="0" sz="3200" spc="25" b="1">
                <a:latin typeface="Tahoma"/>
                <a:cs typeface="Tahoma"/>
              </a:rPr>
              <a:t>L</a:t>
            </a:r>
            <a:r>
              <a:rPr dirty="0" sz="3200" spc="-55" b="1">
                <a:latin typeface="Tahoma"/>
                <a:cs typeface="Tahoma"/>
              </a:rPr>
              <a:t>H</a:t>
            </a:r>
            <a:r>
              <a:rPr dirty="0" sz="3200" spc="-45" b="1">
                <a:latin typeface="Tahoma"/>
                <a:cs typeface="Tahoma"/>
              </a:rPr>
              <a:t>A</a:t>
            </a:r>
            <a:r>
              <a:rPr dirty="0" sz="3200" spc="-30" b="1">
                <a:latin typeface="Tahoma"/>
                <a:cs typeface="Tahoma"/>
              </a:rPr>
              <a:t> </a:t>
            </a:r>
            <a:r>
              <a:rPr dirty="0" sz="3200" spc="-250" b="1">
                <a:latin typeface="Tahoma"/>
                <a:cs typeface="Tahoma"/>
              </a:rPr>
              <a:t>1</a:t>
            </a:r>
            <a:r>
              <a:rPr dirty="0" sz="3200" spc="-245" b="1">
                <a:latin typeface="Tahoma"/>
                <a:cs typeface="Tahoma"/>
              </a:rPr>
              <a:t>0</a:t>
            </a:r>
            <a:r>
              <a:rPr dirty="0" sz="3200" spc="-40" b="1">
                <a:latin typeface="Tahoma"/>
                <a:cs typeface="Tahoma"/>
              </a:rPr>
              <a:t> </a:t>
            </a:r>
            <a:r>
              <a:rPr dirty="0" sz="3200" spc="-195" b="1">
                <a:latin typeface="Tahoma"/>
                <a:cs typeface="Tahoma"/>
              </a:rPr>
              <a:t>DE</a:t>
            </a:r>
            <a:r>
              <a:rPr dirty="0" sz="3200" spc="-229" b="1">
                <a:latin typeface="Tahoma"/>
                <a:cs typeface="Tahoma"/>
              </a:rPr>
              <a:t>N</a:t>
            </a:r>
            <a:r>
              <a:rPr dirty="0" sz="3200" spc="-465" b="1">
                <a:latin typeface="Tahoma"/>
                <a:cs typeface="Tahoma"/>
              </a:rPr>
              <a:t>TRE</a:t>
            </a:r>
            <a:r>
              <a:rPr dirty="0" sz="3200" spc="-25" b="1">
                <a:latin typeface="Tahoma"/>
                <a:cs typeface="Tahoma"/>
              </a:rPr>
              <a:t> </a:t>
            </a:r>
            <a:r>
              <a:rPr dirty="0" sz="3200" spc="165" b="1">
                <a:latin typeface="Tahoma"/>
                <a:cs typeface="Tahoma"/>
              </a:rPr>
              <a:t>A</a:t>
            </a:r>
            <a:r>
              <a:rPr dirty="0" sz="3200" spc="-365" b="1">
                <a:latin typeface="Tahoma"/>
                <a:cs typeface="Tahoma"/>
              </a:rPr>
              <a:t>S</a:t>
            </a:r>
            <a:r>
              <a:rPr dirty="0" sz="3200" spc="-45" b="1">
                <a:latin typeface="Tahoma"/>
                <a:cs typeface="Tahoma"/>
              </a:rPr>
              <a:t> </a:t>
            </a:r>
            <a:r>
              <a:rPr dirty="0" sz="3200" spc="-250" b="1">
                <a:latin typeface="Tahoma"/>
                <a:cs typeface="Tahoma"/>
              </a:rPr>
              <a:t>2</a:t>
            </a:r>
            <a:r>
              <a:rPr dirty="0" sz="3200" spc="-245" b="1">
                <a:latin typeface="Tahoma"/>
                <a:cs typeface="Tahoma"/>
              </a:rPr>
              <a:t>5</a:t>
            </a:r>
            <a:r>
              <a:rPr dirty="0" sz="3200" spc="-50" b="1">
                <a:latin typeface="Tahoma"/>
                <a:cs typeface="Tahoma"/>
              </a:rPr>
              <a:t> </a:t>
            </a:r>
            <a:r>
              <a:rPr dirty="0" sz="3200" spc="-50" b="1">
                <a:latin typeface="Tahoma"/>
                <a:cs typeface="Tahoma"/>
              </a:rPr>
              <a:t>Q</a:t>
            </a:r>
            <a:r>
              <a:rPr dirty="0" sz="3200" spc="-65" b="1">
                <a:latin typeface="Tahoma"/>
                <a:cs typeface="Tahoma"/>
              </a:rPr>
              <a:t>U</a:t>
            </a:r>
            <a:r>
              <a:rPr dirty="0" sz="3200" spc="-254" b="1">
                <a:latin typeface="Tahoma"/>
                <a:cs typeface="Tahoma"/>
              </a:rPr>
              <a:t>EST</a:t>
            </a:r>
            <a:r>
              <a:rPr dirty="0" sz="3200" spc="-330" b="1">
                <a:latin typeface="Tahoma"/>
                <a:cs typeface="Tahoma"/>
              </a:rPr>
              <a:t>Õ</a:t>
            </a:r>
            <a:r>
              <a:rPr dirty="0" sz="3200" spc="-335" b="1">
                <a:latin typeface="Tahoma"/>
                <a:cs typeface="Tahoma"/>
              </a:rPr>
              <a:t>E</a:t>
            </a:r>
            <a:r>
              <a:rPr dirty="0" sz="3200" spc="-340" b="1">
                <a:latin typeface="Tahoma"/>
                <a:cs typeface="Tahoma"/>
              </a:rPr>
              <a:t>S</a:t>
            </a:r>
            <a:r>
              <a:rPr dirty="0" sz="3200" spc="-5" b="1">
                <a:latin typeface="Tahoma"/>
                <a:cs typeface="Tahoma"/>
              </a:rPr>
              <a:t> </a:t>
            </a:r>
            <a:r>
              <a:rPr dirty="0" sz="3200" spc="110" b="1">
                <a:latin typeface="Tahoma"/>
                <a:cs typeface="Tahoma"/>
              </a:rPr>
              <a:t>A  </a:t>
            </a:r>
            <a:r>
              <a:rPr dirty="0" sz="3200" spc="-120" b="1">
                <a:latin typeface="Tahoma"/>
                <a:cs typeface="Tahoma"/>
              </a:rPr>
              <a:t>SE</a:t>
            </a:r>
            <a:r>
              <a:rPr dirty="0" sz="3200" spc="-160" b="1">
                <a:latin typeface="Tahoma"/>
                <a:cs typeface="Tahoma"/>
              </a:rPr>
              <a:t>G</a:t>
            </a:r>
            <a:r>
              <a:rPr dirty="0" sz="3200" spc="-455" b="1">
                <a:latin typeface="Tahoma"/>
                <a:cs typeface="Tahoma"/>
              </a:rPr>
              <a:t>UI</a:t>
            </a:r>
            <a:r>
              <a:rPr dirty="0" sz="3200" spc="-535" b="1">
                <a:latin typeface="Tahoma"/>
                <a:cs typeface="Tahoma"/>
              </a:rPr>
              <a:t>R</a:t>
            </a:r>
            <a:r>
              <a:rPr dirty="0" sz="3200" spc="-15" b="1">
                <a:latin typeface="Tahoma"/>
                <a:cs typeface="Tahoma"/>
              </a:rPr>
              <a:t> </a:t>
            </a:r>
            <a:r>
              <a:rPr dirty="0" sz="3200" spc="-305" b="1">
                <a:latin typeface="Tahoma"/>
                <a:cs typeface="Tahoma"/>
              </a:rPr>
              <a:t>E</a:t>
            </a:r>
            <a:r>
              <a:rPr dirty="0" sz="3200" spc="-45" b="1">
                <a:latin typeface="Tahoma"/>
                <a:cs typeface="Tahoma"/>
              </a:rPr>
              <a:t> </a:t>
            </a:r>
            <a:r>
              <a:rPr dirty="0" sz="3200" spc="-225" b="1">
                <a:latin typeface="Tahoma"/>
                <a:cs typeface="Tahoma"/>
              </a:rPr>
              <a:t>RESPO</a:t>
            </a:r>
            <a:r>
              <a:rPr dirty="0" sz="3200" spc="-260" b="1">
                <a:latin typeface="Tahoma"/>
                <a:cs typeface="Tahoma"/>
              </a:rPr>
              <a:t>N</a:t>
            </a:r>
            <a:r>
              <a:rPr dirty="0" sz="3200" spc="-10" b="1">
                <a:latin typeface="Tahoma"/>
                <a:cs typeface="Tahoma"/>
              </a:rPr>
              <a:t>D</a:t>
            </a:r>
            <a:r>
              <a:rPr dirty="0" sz="3200" spc="-5" b="1">
                <a:latin typeface="Tahoma"/>
                <a:cs typeface="Tahoma"/>
              </a:rPr>
              <a:t>A</a:t>
            </a:r>
            <a:r>
              <a:rPr dirty="0" sz="3200" spc="-30" b="1">
                <a:latin typeface="Tahoma"/>
                <a:cs typeface="Tahoma"/>
              </a:rPr>
              <a:t> </a:t>
            </a:r>
            <a:r>
              <a:rPr dirty="0" sz="3200" spc="60" b="1">
                <a:latin typeface="Tahoma"/>
                <a:cs typeface="Tahoma"/>
              </a:rPr>
              <a:t>NO</a:t>
            </a:r>
            <a:r>
              <a:rPr dirty="0" sz="3200" spc="-60" b="1">
                <a:latin typeface="Tahoma"/>
                <a:cs typeface="Tahoma"/>
              </a:rPr>
              <a:t> </a:t>
            </a:r>
            <a:r>
              <a:rPr dirty="0" sz="3200" spc="-315" b="1">
                <a:latin typeface="Tahoma"/>
                <a:cs typeface="Tahoma"/>
              </a:rPr>
              <a:t>SE</a:t>
            </a:r>
            <a:r>
              <a:rPr dirty="0" sz="3200" spc="-370" b="1">
                <a:latin typeface="Tahoma"/>
                <a:cs typeface="Tahoma"/>
              </a:rPr>
              <a:t>U</a:t>
            </a:r>
            <a:r>
              <a:rPr dirty="0" sz="3200" spc="-35" b="1">
                <a:latin typeface="Tahoma"/>
                <a:cs typeface="Tahoma"/>
              </a:rPr>
              <a:t> </a:t>
            </a:r>
            <a:r>
              <a:rPr dirty="0" sz="3200" spc="-85" b="1">
                <a:latin typeface="Tahoma"/>
                <a:cs typeface="Tahoma"/>
              </a:rPr>
              <a:t>CADER</a:t>
            </a:r>
            <a:r>
              <a:rPr dirty="0" sz="3200" spc="-110" b="1">
                <a:latin typeface="Tahoma"/>
                <a:cs typeface="Tahoma"/>
              </a:rPr>
              <a:t>N</a:t>
            </a:r>
            <a:r>
              <a:rPr dirty="0" sz="3200" spc="55" b="1">
                <a:latin typeface="Tahoma"/>
                <a:cs typeface="Tahoma"/>
              </a:rPr>
              <a:t>O.</a:t>
            </a:r>
            <a:endParaRPr sz="3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87680" y="0"/>
            <a:ext cx="11353800" cy="6690359"/>
            <a:chOff x="487680" y="0"/>
            <a:chExt cx="11353800" cy="6690359"/>
          </a:xfrm>
        </p:grpSpPr>
        <p:sp>
          <p:nvSpPr>
            <p:cNvPr id="3" name="object 3"/>
            <p:cNvSpPr/>
            <p:nvPr/>
          </p:nvSpPr>
          <p:spPr>
            <a:xfrm>
              <a:off x="10436860" y="0"/>
              <a:ext cx="685800" cy="1143000"/>
            </a:xfrm>
            <a:custGeom>
              <a:avLst/>
              <a:gdLst/>
              <a:ahLst/>
              <a:cxnLst/>
              <a:rect l="l" t="t" r="r" b="b"/>
              <a:pathLst>
                <a:path w="685800" h="1143000">
                  <a:moveTo>
                    <a:pt x="685800" y="0"/>
                  </a:moveTo>
                  <a:lnTo>
                    <a:pt x="0" y="0"/>
                  </a:lnTo>
                  <a:lnTo>
                    <a:pt x="0" y="1143000"/>
                  </a:lnTo>
                  <a:lnTo>
                    <a:pt x="685800" y="1143000"/>
                  </a:lnTo>
                  <a:lnTo>
                    <a:pt x="685800" y="0"/>
                  </a:lnTo>
                  <a:close/>
                </a:path>
              </a:pathLst>
            </a:custGeom>
            <a:solidFill>
              <a:srgbClr val="ACD33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487680" y="243840"/>
              <a:ext cx="11353800" cy="6446520"/>
            </a:xfrm>
            <a:custGeom>
              <a:avLst/>
              <a:gdLst/>
              <a:ahLst/>
              <a:cxnLst/>
              <a:rect l="l" t="t" r="r" b="b"/>
              <a:pathLst>
                <a:path w="11353800" h="6446520">
                  <a:moveTo>
                    <a:pt x="11353800" y="0"/>
                  </a:moveTo>
                  <a:lnTo>
                    <a:pt x="0" y="0"/>
                  </a:lnTo>
                  <a:lnTo>
                    <a:pt x="0" y="6446520"/>
                  </a:lnTo>
                  <a:lnTo>
                    <a:pt x="11353800" y="6446520"/>
                  </a:lnTo>
                  <a:lnTo>
                    <a:pt x="11353800" y="0"/>
                  </a:lnTo>
                  <a:close/>
                </a:path>
              </a:pathLst>
            </a:custGeom>
            <a:solidFill>
              <a:srgbClr val="BCD9F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/>
          <p:nvPr/>
        </p:nvSpPr>
        <p:spPr>
          <a:xfrm>
            <a:off x="566419" y="231521"/>
            <a:ext cx="10986135" cy="662940"/>
          </a:xfrm>
          <a:prstGeom prst="rect">
            <a:avLst/>
          </a:prstGeom>
        </p:spPr>
        <p:txBody>
          <a:bodyPr wrap="square" lIns="0" tIns="50165" rIns="0" bIns="0" rtlCol="0" vert="horz">
            <a:spAutoFit/>
          </a:bodyPr>
          <a:lstStyle/>
          <a:p>
            <a:pPr marL="12700" marR="5080">
              <a:lnSpc>
                <a:spcPts val="2380"/>
              </a:lnSpc>
              <a:spcBef>
                <a:spcPts val="395"/>
              </a:spcBef>
            </a:pPr>
            <a:r>
              <a:rPr dirty="0" sz="2200" spc="-5">
                <a:latin typeface="Arial MT"/>
                <a:cs typeface="Arial MT"/>
              </a:rPr>
              <a:t>1-</a:t>
            </a:r>
            <a:r>
              <a:rPr dirty="0" sz="2200" spc="1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Você</a:t>
            </a:r>
            <a:r>
              <a:rPr dirty="0" sz="2200" spc="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encontra</a:t>
            </a:r>
            <a:r>
              <a:rPr dirty="0" sz="220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10</a:t>
            </a:r>
            <a:r>
              <a:rPr dirty="0" sz="2200" spc="2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mil</a:t>
            </a:r>
            <a:r>
              <a:rPr dirty="0" sz="2200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dólares</a:t>
            </a:r>
            <a:r>
              <a:rPr dirty="0" sz="2200" spc="3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numa</a:t>
            </a:r>
            <a:r>
              <a:rPr dirty="0" sz="220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sacola</a:t>
            </a:r>
            <a:r>
              <a:rPr dirty="0" sz="2200" spc="25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esquecida</a:t>
            </a:r>
            <a:r>
              <a:rPr dirty="0" sz="2200" spc="2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no </a:t>
            </a:r>
            <a:r>
              <a:rPr dirty="0" sz="2200" spc="-10">
                <a:latin typeface="Arial MT"/>
                <a:cs typeface="Arial MT"/>
              </a:rPr>
              <a:t>banheiro</a:t>
            </a:r>
            <a:r>
              <a:rPr dirty="0" sz="2200" spc="4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de</a:t>
            </a:r>
            <a:r>
              <a:rPr dirty="0" sz="220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um</a:t>
            </a:r>
            <a:r>
              <a:rPr dirty="0" sz="2200" spc="1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shopping.</a:t>
            </a:r>
            <a:r>
              <a:rPr dirty="0" sz="2200" spc="30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O </a:t>
            </a:r>
            <a:r>
              <a:rPr dirty="0" sz="2200" spc="-59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que</a:t>
            </a:r>
            <a:r>
              <a:rPr dirty="0" sz="2200" spc="-10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você</a:t>
            </a:r>
            <a:r>
              <a:rPr dirty="0" sz="2200" spc="2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faz?</a:t>
            </a:r>
            <a:r>
              <a:rPr dirty="0" sz="2200" spc="-2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Como</a:t>
            </a:r>
            <a:r>
              <a:rPr dirty="0" sz="2200" spc="20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a</a:t>
            </a:r>
            <a:r>
              <a:rPr dirty="0" sz="2200" spc="-5">
                <a:latin typeface="Arial MT"/>
                <a:cs typeface="Arial MT"/>
              </a:rPr>
              <a:t> história termina?</a:t>
            </a:r>
            <a:endParaRPr sz="220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66419" y="962723"/>
            <a:ext cx="10866120" cy="3613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00">
                <a:latin typeface="Arial MT"/>
                <a:cs typeface="Arial MT"/>
              </a:rPr>
              <a:t>2</a:t>
            </a:r>
            <a:r>
              <a:rPr dirty="0" sz="2200" spc="5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- </a:t>
            </a:r>
            <a:r>
              <a:rPr dirty="0" sz="2200" spc="-5">
                <a:latin typeface="Arial MT"/>
                <a:cs typeface="Arial MT"/>
              </a:rPr>
              <a:t>Escreva</a:t>
            </a:r>
            <a:r>
              <a:rPr dirty="0" sz="2200" spc="2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uma</a:t>
            </a:r>
            <a:r>
              <a:rPr dirty="0" sz="2200" spc="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notícia</a:t>
            </a:r>
            <a:r>
              <a:rPr dirty="0" sz="2200" spc="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para</a:t>
            </a:r>
            <a:r>
              <a:rPr dirty="0" sz="2200" spc="5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o</a:t>
            </a:r>
            <a:r>
              <a:rPr dirty="0" sz="2200" spc="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jornal</a:t>
            </a:r>
            <a:r>
              <a:rPr dirty="0" sz="2200" spc="2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da</a:t>
            </a:r>
            <a:r>
              <a:rPr dirty="0" sz="2200">
                <a:latin typeface="Arial MT"/>
                <a:cs typeface="Arial MT"/>
              </a:rPr>
              <a:t> sua</a:t>
            </a:r>
            <a:r>
              <a:rPr dirty="0" sz="2200" spc="-5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cidade.</a:t>
            </a:r>
            <a:r>
              <a:rPr dirty="0" sz="2200" spc="35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O</a:t>
            </a:r>
            <a:r>
              <a:rPr dirty="0" sz="2200" spc="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título</a:t>
            </a:r>
            <a:r>
              <a:rPr dirty="0" sz="2200" spc="-1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é:</a:t>
            </a:r>
            <a:r>
              <a:rPr dirty="0" sz="2200" spc="10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“Chupa-cabras</a:t>
            </a:r>
            <a:r>
              <a:rPr dirty="0" sz="2200" spc="3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ataca</a:t>
            </a:r>
            <a:r>
              <a:rPr dirty="0" sz="220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de</a:t>
            </a:r>
            <a:endParaRPr sz="22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66419" y="1174114"/>
            <a:ext cx="11157585" cy="5391785"/>
          </a:xfrm>
          <a:prstGeom prst="rect">
            <a:avLst/>
          </a:prstGeom>
        </p:spPr>
        <p:txBody>
          <a:bodyPr wrap="square" lIns="0" tIns="10413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19"/>
              </a:spcBef>
            </a:pPr>
            <a:r>
              <a:rPr dirty="0" sz="2200" spc="-5">
                <a:latin typeface="Arial MT"/>
                <a:cs typeface="Arial MT"/>
              </a:rPr>
              <a:t>novo”.</a:t>
            </a:r>
            <a:endParaRPr sz="2200">
              <a:latin typeface="Arial MT"/>
              <a:cs typeface="Arial MT"/>
            </a:endParaRPr>
          </a:p>
          <a:p>
            <a:pPr marL="12700" marR="1997075">
              <a:lnSpc>
                <a:spcPts val="3379"/>
              </a:lnSpc>
              <a:spcBef>
                <a:spcPts val="215"/>
              </a:spcBef>
            </a:pPr>
            <a:r>
              <a:rPr dirty="0" sz="2200" spc="-5">
                <a:latin typeface="Arial MT"/>
                <a:cs typeface="Arial MT"/>
              </a:rPr>
              <a:t>3-</a:t>
            </a:r>
            <a:r>
              <a:rPr dirty="0" sz="2200" spc="1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Descreva</a:t>
            </a:r>
            <a:r>
              <a:rPr dirty="0" sz="2200" spc="10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a</a:t>
            </a:r>
            <a:r>
              <a:rPr dirty="0" sz="2200" spc="-1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padaria</a:t>
            </a:r>
            <a:r>
              <a:rPr dirty="0" sz="2200" spc="2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do</a:t>
            </a:r>
            <a:r>
              <a:rPr dirty="0" sz="2200" spc="15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seu</a:t>
            </a:r>
            <a:r>
              <a:rPr dirty="0" sz="2200" spc="-5">
                <a:latin typeface="Arial MT"/>
                <a:cs typeface="Arial MT"/>
              </a:rPr>
              <a:t> bairro.</a:t>
            </a:r>
            <a:r>
              <a:rPr dirty="0" sz="2200" spc="1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Acabou</a:t>
            </a:r>
            <a:r>
              <a:rPr dirty="0" sz="2200" spc="1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de sair</a:t>
            </a:r>
            <a:r>
              <a:rPr dirty="0" sz="2200" spc="1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uma</a:t>
            </a:r>
            <a:r>
              <a:rPr dirty="0" sz="2200" spc="-1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fornada de pão. </a:t>
            </a:r>
            <a:r>
              <a:rPr dirty="0" sz="2200" spc="-60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4-</a:t>
            </a:r>
            <a:r>
              <a:rPr dirty="0" sz="2200" spc="1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Você</a:t>
            </a:r>
            <a:r>
              <a:rPr dirty="0" sz="220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ganhou</a:t>
            </a:r>
            <a:r>
              <a:rPr dirty="0" sz="2200" spc="1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na</a:t>
            </a:r>
            <a:r>
              <a:rPr dirty="0" sz="2200" spc="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Mega-Sena</a:t>
            </a:r>
            <a:r>
              <a:rPr dirty="0" sz="2200" spc="10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acumulada.</a:t>
            </a:r>
            <a:r>
              <a:rPr dirty="0" sz="2200" spc="30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O</a:t>
            </a:r>
            <a:r>
              <a:rPr dirty="0" sz="2200" spc="1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que </a:t>
            </a:r>
            <a:r>
              <a:rPr dirty="0" sz="2200">
                <a:latin typeface="Arial MT"/>
                <a:cs typeface="Arial MT"/>
              </a:rPr>
              <a:t>você faz</a:t>
            </a:r>
            <a:r>
              <a:rPr dirty="0" sz="2200" spc="-5">
                <a:latin typeface="Arial MT"/>
                <a:cs typeface="Arial MT"/>
              </a:rPr>
              <a:t> da</a:t>
            </a:r>
            <a:r>
              <a:rPr dirty="0" sz="2200">
                <a:latin typeface="Arial MT"/>
                <a:cs typeface="Arial MT"/>
              </a:rPr>
              <a:t> sua </a:t>
            </a:r>
            <a:r>
              <a:rPr dirty="0" sz="2200" spc="-5">
                <a:latin typeface="Arial MT"/>
                <a:cs typeface="Arial MT"/>
              </a:rPr>
              <a:t>vida?</a:t>
            </a:r>
            <a:endParaRPr sz="2200">
              <a:latin typeface="Arial MT"/>
              <a:cs typeface="Arial MT"/>
            </a:endParaRPr>
          </a:p>
          <a:p>
            <a:pPr marL="246379" indent="-234315">
              <a:lnSpc>
                <a:spcPts val="2510"/>
              </a:lnSpc>
              <a:spcBef>
                <a:spcPts val="505"/>
              </a:spcBef>
              <a:buAutoNum type="arabicPlain" startAt="5"/>
              <a:tabLst>
                <a:tab pos="247015" algn="l"/>
              </a:tabLst>
            </a:pPr>
            <a:r>
              <a:rPr dirty="0" sz="2200">
                <a:latin typeface="Arial MT"/>
                <a:cs typeface="Arial MT"/>
              </a:rPr>
              <a:t>-</a:t>
            </a:r>
            <a:r>
              <a:rPr dirty="0" sz="2200" spc="-5">
                <a:latin typeface="Arial MT"/>
                <a:cs typeface="Arial MT"/>
              </a:rPr>
              <a:t> Você</a:t>
            </a:r>
            <a:r>
              <a:rPr dirty="0" sz="2200" spc="1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está</a:t>
            </a:r>
            <a:r>
              <a:rPr dirty="0" sz="2200" spc="-1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num</a:t>
            </a:r>
            <a:r>
              <a:rPr dirty="0" sz="2200" spc="1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hotel</a:t>
            </a:r>
            <a:r>
              <a:rPr dirty="0" sz="2200" spc="15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com</a:t>
            </a:r>
            <a:r>
              <a:rPr dirty="0" sz="2200" spc="1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fama</a:t>
            </a:r>
            <a:r>
              <a:rPr dirty="0" sz="2200" spc="-1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de</a:t>
            </a:r>
            <a:r>
              <a:rPr dirty="0" sz="220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mal-assombrado</a:t>
            </a:r>
            <a:r>
              <a:rPr dirty="0" sz="2200" spc="40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e</a:t>
            </a:r>
            <a:r>
              <a:rPr dirty="0" sz="2200" spc="-2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acorda</a:t>
            </a:r>
            <a:r>
              <a:rPr dirty="0" sz="2200" spc="15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com</a:t>
            </a:r>
            <a:r>
              <a:rPr dirty="0" sz="2200" spc="15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barulhos</a:t>
            </a:r>
            <a:r>
              <a:rPr dirty="0" sz="2200" spc="1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que </a:t>
            </a:r>
            <a:r>
              <a:rPr dirty="0" sz="2200">
                <a:latin typeface="Arial MT"/>
                <a:cs typeface="Arial MT"/>
              </a:rPr>
              <a:t>vem</a:t>
            </a:r>
            <a:endParaRPr sz="2200">
              <a:latin typeface="Arial MT"/>
              <a:cs typeface="Arial MT"/>
            </a:endParaRPr>
          </a:p>
          <a:p>
            <a:pPr marL="12700">
              <a:lnSpc>
                <a:spcPts val="2510"/>
              </a:lnSpc>
            </a:pPr>
            <a:r>
              <a:rPr dirty="0" sz="2200" spc="-5">
                <a:latin typeface="Arial MT"/>
                <a:cs typeface="Arial MT"/>
              </a:rPr>
              <a:t>do corredor.</a:t>
            </a:r>
            <a:r>
              <a:rPr dirty="0" sz="2200" spc="1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Descreva</a:t>
            </a:r>
            <a:r>
              <a:rPr dirty="0" sz="2200" spc="25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a </a:t>
            </a:r>
            <a:r>
              <a:rPr dirty="0" sz="2200" spc="-5">
                <a:latin typeface="Arial MT"/>
                <a:cs typeface="Arial MT"/>
              </a:rPr>
              <a:t>cena.</a:t>
            </a:r>
            <a:r>
              <a:rPr dirty="0" sz="2200" spc="1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Como</a:t>
            </a:r>
            <a:r>
              <a:rPr dirty="0" sz="2200" spc="5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a</a:t>
            </a:r>
            <a:r>
              <a:rPr dirty="0" sz="2200" spc="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história</a:t>
            </a:r>
            <a:r>
              <a:rPr dirty="0" sz="2200" spc="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termina?</a:t>
            </a:r>
            <a:endParaRPr sz="2200">
              <a:latin typeface="Arial MT"/>
              <a:cs typeface="Arial MT"/>
            </a:endParaRPr>
          </a:p>
          <a:p>
            <a:pPr marL="246379" indent="-234315">
              <a:lnSpc>
                <a:spcPts val="2500"/>
              </a:lnSpc>
              <a:spcBef>
                <a:spcPts val="745"/>
              </a:spcBef>
              <a:buAutoNum type="arabicPlain" startAt="6"/>
              <a:tabLst>
                <a:tab pos="247015" algn="l"/>
              </a:tabLst>
            </a:pPr>
            <a:r>
              <a:rPr dirty="0" sz="2200">
                <a:latin typeface="Arial MT"/>
                <a:cs typeface="Arial MT"/>
              </a:rPr>
              <a:t>-</a:t>
            </a:r>
            <a:r>
              <a:rPr dirty="0" sz="2200" spc="-5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O</a:t>
            </a:r>
            <a:r>
              <a:rPr dirty="0" sz="2200" spc="1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personagem</a:t>
            </a:r>
            <a:r>
              <a:rPr dirty="0" sz="2200" spc="2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de </a:t>
            </a:r>
            <a:r>
              <a:rPr dirty="0" sz="2200">
                <a:latin typeface="Arial MT"/>
                <a:cs typeface="Arial MT"/>
              </a:rPr>
              <a:t>sua </a:t>
            </a:r>
            <a:r>
              <a:rPr dirty="0" sz="2200" spc="-5">
                <a:latin typeface="Arial MT"/>
                <a:cs typeface="Arial MT"/>
              </a:rPr>
              <a:t>história</a:t>
            </a:r>
            <a:r>
              <a:rPr dirty="0" sz="2200" spc="15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faz</a:t>
            </a:r>
            <a:r>
              <a:rPr dirty="0" sz="2200" spc="-2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um</a:t>
            </a:r>
            <a:r>
              <a:rPr dirty="0" sz="2200" spc="10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pedido</a:t>
            </a:r>
            <a:r>
              <a:rPr dirty="0" sz="2200" spc="1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para </a:t>
            </a:r>
            <a:r>
              <a:rPr dirty="0" sz="2200">
                <a:latin typeface="Arial MT"/>
                <a:cs typeface="Arial MT"/>
              </a:rPr>
              <a:t>o</a:t>
            </a:r>
            <a:r>
              <a:rPr dirty="0" sz="2200" spc="5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gênio</a:t>
            </a:r>
            <a:r>
              <a:rPr dirty="0" sz="2200" spc="2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da lâmpada</a:t>
            </a:r>
            <a:r>
              <a:rPr dirty="0" sz="2200" spc="40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e</a:t>
            </a:r>
            <a:r>
              <a:rPr dirty="0" sz="2200" spc="-20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o</a:t>
            </a:r>
            <a:r>
              <a:rPr dirty="0" sz="2200" spc="-5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desejo</a:t>
            </a:r>
            <a:r>
              <a:rPr dirty="0" sz="2200" spc="20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é</a:t>
            </a:r>
            <a:endParaRPr sz="2200">
              <a:latin typeface="Arial MT"/>
              <a:cs typeface="Arial MT"/>
            </a:endParaRPr>
          </a:p>
          <a:p>
            <a:pPr marL="12700">
              <a:lnSpc>
                <a:spcPts val="2500"/>
              </a:lnSpc>
            </a:pPr>
            <a:r>
              <a:rPr dirty="0" sz="2200" spc="-10">
                <a:latin typeface="Arial MT"/>
                <a:cs typeface="Arial MT"/>
              </a:rPr>
              <a:t>atendido.</a:t>
            </a:r>
            <a:r>
              <a:rPr dirty="0" sz="2200" spc="3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Porém,</a:t>
            </a:r>
            <a:r>
              <a:rPr dirty="0" sz="220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dá</a:t>
            </a:r>
            <a:r>
              <a:rPr dirty="0" sz="2200" spc="2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tudo</a:t>
            </a:r>
            <a:r>
              <a:rPr dirty="0" sz="2200" spc="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errado.</a:t>
            </a:r>
            <a:r>
              <a:rPr dirty="0" sz="2200" spc="1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Conte</a:t>
            </a:r>
            <a:r>
              <a:rPr dirty="0" sz="2200" spc="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essa</a:t>
            </a:r>
            <a:r>
              <a:rPr dirty="0" sz="220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história</a:t>
            </a:r>
            <a:r>
              <a:rPr dirty="0" sz="2200" spc="2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em cordel.</a:t>
            </a:r>
            <a:endParaRPr sz="2200">
              <a:latin typeface="Arial MT"/>
              <a:cs typeface="Arial MT"/>
            </a:endParaRPr>
          </a:p>
          <a:p>
            <a:pPr marL="340360" indent="-328295">
              <a:lnSpc>
                <a:spcPct val="100000"/>
              </a:lnSpc>
              <a:spcBef>
                <a:spcPts val="740"/>
              </a:spcBef>
              <a:buAutoNum type="arabicPlain" startAt="7"/>
              <a:tabLst>
                <a:tab pos="340995" algn="l"/>
              </a:tabLst>
            </a:pPr>
            <a:r>
              <a:rPr dirty="0" sz="2200" spc="-5">
                <a:latin typeface="Arial MT"/>
                <a:cs typeface="Arial MT"/>
              </a:rPr>
              <a:t>Conte</a:t>
            </a:r>
            <a:r>
              <a:rPr dirty="0" sz="2200" spc="-2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uma</a:t>
            </a:r>
            <a:r>
              <a:rPr dirty="0" sz="2200" spc="-20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piada.</a:t>
            </a:r>
            <a:endParaRPr sz="2200">
              <a:latin typeface="Arial MT"/>
              <a:cs typeface="Arial MT"/>
            </a:endParaRPr>
          </a:p>
          <a:p>
            <a:pPr marL="12700" marR="86995">
              <a:lnSpc>
                <a:spcPts val="2380"/>
              </a:lnSpc>
              <a:spcBef>
                <a:spcPts val="1035"/>
              </a:spcBef>
              <a:buAutoNum type="arabicPlain" startAt="7"/>
              <a:tabLst>
                <a:tab pos="340995" algn="l"/>
              </a:tabLst>
            </a:pPr>
            <a:r>
              <a:rPr dirty="0" sz="2200">
                <a:latin typeface="Arial MT"/>
                <a:cs typeface="Arial MT"/>
              </a:rPr>
              <a:t>É</a:t>
            </a:r>
            <a:r>
              <a:rPr dirty="0" sz="2200" spc="-5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o</a:t>
            </a:r>
            <a:r>
              <a:rPr dirty="0" sz="2200" spc="-20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dia</a:t>
            </a:r>
            <a:r>
              <a:rPr dirty="0" sz="2200" spc="2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mais</a:t>
            </a:r>
            <a:r>
              <a:rPr dirty="0" sz="2200" spc="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frio do</a:t>
            </a:r>
            <a:r>
              <a:rPr dirty="0" sz="220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ano </a:t>
            </a:r>
            <a:r>
              <a:rPr dirty="0" sz="2200">
                <a:latin typeface="Arial MT"/>
                <a:cs typeface="Arial MT"/>
              </a:rPr>
              <a:t>e</a:t>
            </a:r>
            <a:r>
              <a:rPr dirty="0" sz="2200" spc="-10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você sai</a:t>
            </a:r>
            <a:r>
              <a:rPr dirty="0" sz="2200" spc="1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de </a:t>
            </a:r>
            <a:r>
              <a:rPr dirty="0" sz="2200">
                <a:latin typeface="Arial MT"/>
                <a:cs typeface="Arial MT"/>
              </a:rPr>
              <a:t>casa,</a:t>
            </a:r>
            <a:r>
              <a:rPr dirty="0" sz="2200" spc="-10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a</a:t>
            </a:r>
            <a:r>
              <a:rPr dirty="0" sz="2200" spc="-5">
                <a:latin typeface="Arial MT"/>
                <a:cs typeface="Arial MT"/>
              </a:rPr>
              <a:t> pé,</a:t>
            </a:r>
            <a:r>
              <a:rPr dirty="0" sz="2200" spc="1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às</a:t>
            </a:r>
            <a:r>
              <a:rPr dirty="0" sz="2200" spc="-10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seis </a:t>
            </a:r>
            <a:r>
              <a:rPr dirty="0" sz="2200" spc="-5">
                <a:latin typeface="Arial MT"/>
                <a:cs typeface="Arial MT"/>
              </a:rPr>
              <a:t>da manhã</a:t>
            </a:r>
            <a:r>
              <a:rPr dirty="0" sz="2200" spc="2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para ir</a:t>
            </a:r>
            <a:r>
              <a:rPr dirty="0" sz="2200" spc="1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ao trabalho </a:t>
            </a:r>
            <a:r>
              <a:rPr dirty="0" sz="2200" spc="-60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ou</a:t>
            </a:r>
            <a:r>
              <a:rPr dirty="0" sz="2200" spc="-10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à </a:t>
            </a:r>
            <a:r>
              <a:rPr dirty="0" sz="2200" spc="-10">
                <a:latin typeface="Arial MT"/>
                <a:cs typeface="Arial MT"/>
              </a:rPr>
              <a:t>escola.</a:t>
            </a:r>
            <a:r>
              <a:rPr dirty="0" sz="2200" spc="1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Descreva</a:t>
            </a:r>
            <a:r>
              <a:rPr dirty="0" sz="2200" spc="15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a</a:t>
            </a:r>
            <a:r>
              <a:rPr dirty="0" sz="2200" spc="-5">
                <a:latin typeface="Arial MT"/>
                <a:cs typeface="Arial MT"/>
              </a:rPr>
              <a:t> situação.</a:t>
            </a:r>
            <a:endParaRPr sz="2200">
              <a:latin typeface="Arial MT"/>
              <a:cs typeface="Arial MT"/>
            </a:endParaRPr>
          </a:p>
          <a:p>
            <a:pPr marL="340360" indent="-328295">
              <a:lnSpc>
                <a:spcPts val="2500"/>
              </a:lnSpc>
              <a:spcBef>
                <a:spcPts val="710"/>
              </a:spcBef>
              <a:buAutoNum type="arabicPlain" startAt="7"/>
              <a:tabLst>
                <a:tab pos="340995" algn="l"/>
              </a:tabLst>
            </a:pPr>
            <a:r>
              <a:rPr dirty="0" sz="2200" spc="-5">
                <a:latin typeface="Arial MT"/>
                <a:cs typeface="Arial MT"/>
              </a:rPr>
              <a:t>Você</a:t>
            </a:r>
            <a:r>
              <a:rPr dirty="0" sz="220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acorda</a:t>
            </a:r>
            <a:r>
              <a:rPr dirty="0" sz="2200" spc="20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e</a:t>
            </a:r>
            <a:r>
              <a:rPr dirty="0" sz="2200" spc="-15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a </a:t>
            </a:r>
            <a:r>
              <a:rPr dirty="0" sz="2200" spc="-5">
                <a:latin typeface="Arial MT"/>
                <a:cs typeface="Arial MT"/>
              </a:rPr>
              <a:t>cidade</a:t>
            </a:r>
            <a:r>
              <a:rPr dirty="0" sz="2200" spc="2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está</a:t>
            </a:r>
            <a:r>
              <a:rPr dirty="0" sz="2200" spc="1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completamente</a:t>
            </a:r>
            <a:r>
              <a:rPr dirty="0" sz="2200" spc="2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deserta.</a:t>
            </a:r>
            <a:r>
              <a:rPr dirty="0" sz="2200" spc="15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A</a:t>
            </a:r>
            <a:r>
              <a:rPr dirty="0" sz="2200" spc="-15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população</a:t>
            </a:r>
            <a:r>
              <a:rPr dirty="0" sz="2200" spc="40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desapareceu.</a:t>
            </a:r>
            <a:r>
              <a:rPr dirty="0" sz="2200" spc="35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O</a:t>
            </a:r>
            <a:endParaRPr sz="2200">
              <a:latin typeface="Arial MT"/>
              <a:cs typeface="Arial MT"/>
            </a:endParaRPr>
          </a:p>
          <a:p>
            <a:pPr marL="12700">
              <a:lnSpc>
                <a:spcPts val="2500"/>
              </a:lnSpc>
            </a:pPr>
            <a:r>
              <a:rPr dirty="0" sz="2200" spc="-5">
                <a:latin typeface="Arial MT"/>
                <a:cs typeface="Arial MT"/>
              </a:rPr>
              <a:t>que</a:t>
            </a:r>
            <a:r>
              <a:rPr dirty="0" sz="2200" spc="-30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você</a:t>
            </a:r>
            <a:r>
              <a:rPr dirty="0" sz="2200" spc="-1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faz?</a:t>
            </a:r>
            <a:endParaRPr sz="2200">
              <a:latin typeface="Arial MT"/>
              <a:cs typeface="Arial MT"/>
            </a:endParaRPr>
          </a:p>
          <a:p>
            <a:pPr marL="12700" marR="5080">
              <a:lnSpc>
                <a:spcPts val="2380"/>
              </a:lnSpc>
              <a:spcBef>
                <a:spcPts val="1035"/>
              </a:spcBef>
              <a:buAutoNum type="arabicPlain" startAt="10"/>
              <a:tabLst>
                <a:tab pos="574040" algn="l"/>
                <a:tab pos="574675" algn="l"/>
              </a:tabLst>
            </a:pPr>
            <a:r>
              <a:rPr dirty="0" sz="2200" spc="-5">
                <a:latin typeface="Arial MT"/>
                <a:cs typeface="Arial MT"/>
              </a:rPr>
              <a:t>Você</a:t>
            </a:r>
            <a:r>
              <a:rPr dirty="0" sz="2200" spc="-1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conhece</a:t>
            </a:r>
            <a:r>
              <a:rPr dirty="0" sz="2200" spc="1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uma</a:t>
            </a:r>
            <a:r>
              <a:rPr dirty="0" sz="2200" spc="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pessoa</a:t>
            </a:r>
            <a:r>
              <a:rPr dirty="0" sz="2200" spc="-1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que</a:t>
            </a:r>
            <a:r>
              <a:rPr dirty="0" sz="2200" spc="20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tem</a:t>
            </a:r>
            <a:r>
              <a:rPr dirty="0" sz="2200" spc="-1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pavor</a:t>
            </a:r>
            <a:r>
              <a:rPr dirty="0" sz="2200" spc="1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de</a:t>
            </a:r>
            <a:r>
              <a:rPr dirty="0" sz="2200" spc="10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peixe</a:t>
            </a:r>
            <a:r>
              <a:rPr dirty="0" sz="2200">
                <a:latin typeface="Arial MT"/>
                <a:cs typeface="Arial MT"/>
              </a:rPr>
              <a:t> (não</a:t>
            </a:r>
            <a:r>
              <a:rPr dirty="0" sz="2200" spc="1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pode nem</a:t>
            </a:r>
            <a:r>
              <a:rPr dirty="0" sz="2200" spc="5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ver).</a:t>
            </a:r>
            <a:r>
              <a:rPr dirty="0" sz="2200" spc="-5">
                <a:latin typeface="Arial MT"/>
                <a:cs typeface="Arial MT"/>
              </a:rPr>
              <a:t> Conte</a:t>
            </a:r>
            <a:r>
              <a:rPr dirty="0" sz="2200" spc="15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o</a:t>
            </a:r>
            <a:r>
              <a:rPr dirty="0" sz="2200" spc="-5">
                <a:latin typeface="Arial MT"/>
                <a:cs typeface="Arial MT"/>
              </a:rPr>
              <a:t> que </a:t>
            </a:r>
            <a:r>
              <a:rPr dirty="0" sz="2200" spc="-60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acontece</a:t>
            </a:r>
            <a:r>
              <a:rPr dirty="0" sz="2200" spc="1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quando</a:t>
            </a:r>
            <a:r>
              <a:rPr dirty="0" sz="2200" spc="15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vocês </a:t>
            </a:r>
            <a:r>
              <a:rPr dirty="0" sz="2200" spc="-5">
                <a:latin typeface="Arial MT"/>
                <a:cs typeface="Arial MT"/>
              </a:rPr>
              <a:t>entram, por</a:t>
            </a:r>
            <a:r>
              <a:rPr dirty="0" sz="2200" spc="5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engano,</a:t>
            </a:r>
            <a:r>
              <a:rPr dirty="0" sz="2200" spc="3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numa</a:t>
            </a:r>
            <a:r>
              <a:rPr dirty="0" sz="2200" spc="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peixaria.</a:t>
            </a:r>
            <a:endParaRPr sz="2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96240" y="0"/>
            <a:ext cx="11536680" cy="6705600"/>
            <a:chOff x="396240" y="0"/>
            <a:chExt cx="11536680" cy="6705600"/>
          </a:xfrm>
        </p:grpSpPr>
        <p:sp>
          <p:nvSpPr>
            <p:cNvPr id="3" name="object 3"/>
            <p:cNvSpPr/>
            <p:nvPr/>
          </p:nvSpPr>
          <p:spPr>
            <a:xfrm>
              <a:off x="10436859" y="0"/>
              <a:ext cx="685800" cy="1143000"/>
            </a:xfrm>
            <a:custGeom>
              <a:avLst/>
              <a:gdLst/>
              <a:ahLst/>
              <a:cxnLst/>
              <a:rect l="l" t="t" r="r" b="b"/>
              <a:pathLst>
                <a:path w="685800" h="1143000">
                  <a:moveTo>
                    <a:pt x="685800" y="0"/>
                  </a:moveTo>
                  <a:lnTo>
                    <a:pt x="0" y="0"/>
                  </a:lnTo>
                  <a:lnTo>
                    <a:pt x="0" y="1143000"/>
                  </a:lnTo>
                  <a:lnTo>
                    <a:pt x="685800" y="1143000"/>
                  </a:lnTo>
                  <a:lnTo>
                    <a:pt x="685800" y="0"/>
                  </a:lnTo>
                  <a:close/>
                </a:path>
              </a:pathLst>
            </a:custGeom>
            <a:solidFill>
              <a:srgbClr val="ACD33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396240" y="441959"/>
              <a:ext cx="11536680" cy="6263640"/>
            </a:xfrm>
            <a:custGeom>
              <a:avLst/>
              <a:gdLst/>
              <a:ahLst/>
              <a:cxnLst/>
              <a:rect l="l" t="t" r="r" b="b"/>
              <a:pathLst>
                <a:path w="11536680" h="6263640">
                  <a:moveTo>
                    <a:pt x="11536680" y="0"/>
                  </a:moveTo>
                  <a:lnTo>
                    <a:pt x="0" y="0"/>
                  </a:lnTo>
                  <a:lnTo>
                    <a:pt x="0" y="6263640"/>
                  </a:lnTo>
                  <a:lnTo>
                    <a:pt x="11536680" y="6263640"/>
                  </a:lnTo>
                  <a:lnTo>
                    <a:pt x="11536680" y="0"/>
                  </a:lnTo>
                  <a:close/>
                </a:path>
              </a:pathLst>
            </a:custGeom>
            <a:solidFill>
              <a:srgbClr val="BCD9F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/>
          <p:nvPr/>
        </p:nvSpPr>
        <p:spPr>
          <a:xfrm>
            <a:off x="474980" y="416940"/>
            <a:ext cx="11207750" cy="5826125"/>
          </a:xfrm>
          <a:prstGeom prst="rect">
            <a:avLst/>
          </a:prstGeom>
        </p:spPr>
        <p:txBody>
          <a:bodyPr wrap="square" lIns="0" tIns="60960" rIns="0" bIns="0" rtlCol="0" vert="horz">
            <a:spAutoFit/>
          </a:bodyPr>
          <a:lstStyle/>
          <a:p>
            <a:pPr marL="12700" marR="6350">
              <a:lnSpc>
                <a:spcPts val="3020"/>
              </a:lnSpc>
              <a:spcBef>
                <a:spcPts val="480"/>
              </a:spcBef>
              <a:buAutoNum type="arabicPlain" startAt="11"/>
              <a:tabLst>
                <a:tab pos="628015" algn="l"/>
              </a:tabLst>
            </a:pPr>
            <a:r>
              <a:rPr dirty="0" sz="2800">
                <a:latin typeface="Arial MT"/>
                <a:cs typeface="Arial MT"/>
              </a:rPr>
              <a:t>Você</a:t>
            </a:r>
            <a:r>
              <a:rPr dirty="0" sz="2800" spc="-5">
                <a:latin typeface="Arial MT"/>
                <a:cs typeface="Arial MT"/>
              </a:rPr>
              <a:t> está</a:t>
            </a:r>
            <a:r>
              <a:rPr dirty="0" sz="280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num</a:t>
            </a:r>
            <a:r>
              <a:rPr dirty="0" sz="2800" spc="1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museu</a:t>
            </a:r>
            <a:r>
              <a:rPr dirty="0" sz="2800">
                <a:latin typeface="Arial MT"/>
                <a:cs typeface="Arial MT"/>
              </a:rPr>
              <a:t> e</a:t>
            </a:r>
            <a:r>
              <a:rPr dirty="0" sz="2800" spc="-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sua</a:t>
            </a:r>
            <a:r>
              <a:rPr dirty="0" sz="2800" spc="-1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amiga </a:t>
            </a:r>
            <a:r>
              <a:rPr dirty="0" sz="2800">
                <a:latin typeface="Arial MT"/>
                <a:cs typeface="Arial MT"/>
              </a:rPr>
              <a:t>quebra </a:t>
            </a:r>
            <a:r>
              <a:rPr dirty="0" sz="2800" spc="-5">
                <a:latin typeface="Arial MT"/>
                <a:cs typeface="Arial MT"/>
              </a:rPr>
              <a:t>um</a:t>
            </a:r>
            <a:r>
              <a:rPr dirty="0" sz="2800" spc="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valioso vaso </a:t>
            </a:r>
            <a:r>
              <a:rPr dirty="0" sz="2800" spc="-5">
                <a:latin typeface="Arial MT"/>
                <a:cs typeface="Arial MT"/>
              </a:rPr>
              <a:t>chinês </a:t>
            </a:r>
            <a:r>
              <a:rPr dirty="0" sz="2800" spc="-765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da dinastia</a:t>
            </a:r>
            <a:r>
              <a:rPr dirty="0" sz="2800" spc="2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Ming.</a:t>
            </a:r>
            <a:r>
              <a:rPr dirty="0" sz="2800" spc="-15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Ninguém</a:t>
            </a:r>
            <a:r>
              <a:rPr dirty="0" sz="2800" spc="2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viu. O</a:t>
            </a:r>
            <a:r>
              <a:rPr dirty="0" sz="2800" spc="-2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que</a:t>
            </a:r>
            <a:r>
              <a:rPr dirty="0" sz="2800" spc="2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você faz?</a:t>
            </a:r>
            <a:r>
              <a:rPr dirty="0" sz="2800" spc="-15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Descreva</a:t>
            </a:r>
            <a:r>
              <a:rPr dirty="0" sz="2800" spc="2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a</a:t>
            </a:r>
            <a:r>
              <a:rPr dirty="0" sz="2800" spc="-2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cena.</a:t>
            </a:r>
            <a:endParaRPr sz="2800">
              <a:latin typeface="Arial MT"/>
              <a:cs typeface="Arial MT"/>
            </a:endParaRPr>
          </a:p>
          <a:p>
            <a:pPr marL="12700" marR="394335">
              <a:lnSpc>
                <a:spcPct val="89900"/>
              </a:lnSpc>
              <a:spcBef>
                <a:spcPts val="980"/>
              </a:spcBef>
              <a:buAutoNum type="arabicPlain" startAt="11"/>
              <a:tabLst>
                <a:tab pos="628015" algn="l"/>
              </a:tabLst>
            </a:pPr>
            <a:r>
              <a:rPr dirty="0" sz="2800">
                <a:latin typeface="Arial MT"/>
                <a:cs typeface="Arial MT"/>
              </a:rPr>
              <a:t>O</a:t>
            </a:r>
            <a:r>
              <a:rPr dirty="0" sz="2800" spc="-25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personagem</a:t>
            </a:r>
            <a:r>
              <a:rPr dirty="0" sz="2800" spc="3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tem</a:t>
            </a:r>
            <a:r>
              <a:rPr dirty="0" sz="2800" spc="-15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64 anos </a:t>
            </a:r>
            <a:r>
              <a:rPr dirty="0" sz="2800">
                <a:latin typeface="Arial MT"/>
                <a:cs typeface="Arial MT"/>
              </a:rPr>
              <a:t>de</a:t>
            </a:r>
            <a:r>
              <a:rPr dirty="0" sz="2800" spc="-5">
                <a:latin typeface="Arial MT"/>
                <a:cs typeface="Arial MT"/>
              </a:rPr>
              <a:t> idade.</a:t>
            </a:r>
            <a:r>
              <a:rPr dirty="0" sz="2800" spc="25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Ele </a:t>
            </a:r>
            <a:r>
              <a:rPr dirty="0" sz="2800">
                <a:latin typeface="Arial MT"/>
                <a:cs typeface="Arial MT"/>
              </a:rPr>
              <a:t>volta</a:t>
            </a:r>
            <a:r>
              <a:rPr dirty="0" sz="2800" spc="5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no</a:t>
            </a:r>
            <a:r>
              <a:rPr dirty="0" sz="2800" spc="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tempo</a:t>
            </a:r>
            <a:r>
              <a:rPr dirty="0" sz="2800" spc="-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e </a:t>
            </a:r>
            <a:r>
              <a:rPr dirty="0" sz="2800" spc="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conversa com</a:t>
            </a:r>
            <a:r>
              <a:rPr dirty="0" sz="2800" spc="5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ele</a:t>
            </a:r>
            <a:r>
              <a:rPr dirty="0" sz="2800">
                <a:latin typeface="Arial MT"/>
                <a:cs typeface="Arial MT"/>
              </a:rPr>
              <a:t> mesmo</a:t>
            </a:r>
            <a:r>
              <a:rPr dirty="0" sz="2800" spc="5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quando</a:t>
            </a:r>
            <a:r>
              <a:rPr dirty="0" sz="2800">
                <a:latin typeface="Arial MT"/>
                <a:cs typeface="Arial MT"/>
              </a:rPr>
              <a:t> tinha</a:t>
            </a:r>
            <a:r>
              <a:rPr dirty="0" sz="2800" spc="2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20</a:t>
            </a:r>
            <a:r>
              <a:rPr dirty="0" sz="2800">
                <a:latin typeface="Arial MT"/>
                <a:cs typeface="Arial MT"/>
              </a:rPr>
              <a:t> anos</a:t>
            </a:r>
            <a:r>
              <a:rPr dirty="0" sz="2800" spc="5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de</a:t>
            </a:r>
            <a:r>
              <a:rPr dirty="0" sz="280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idade.</a:t>
            </a:r>
            <a:r>
              <a:rPr dirty="0" sz="2800">
                <a:latin typeface="Arial MT"/>
                <a:cs typeface="Arial MT"/>
              </a:rPr>
              <a:t> O</a:t>
            </a:r>
            <a:r>
              <a:rPr dirty="0" sz="2800" spc="-1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que</a:t>
            </a:r>
            <a:r>
              <a:rPr dirty="0" sz="2800" spc="2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ele </a:t>
            </a:r>
            <a:r>
              <a:rPr dirty="0" sz="2800" spc="-765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diz?</a:t>
            </a:r>
            <a:r>
              <a:rPr dirty="0" sz="2800" spc="-1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Ele</a:t>
            </a:r>
            <a:r>
              <a:rPr dirty="0" sz="2800" spc="2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dá conselhos?</a:t>
            </a:r>
            <a:r>
              <a:rPr dirty="0" sz="2800">
                <a:latin typeface="Arial MT"/>
                <a:cs typeface="Arial MT"/>
              </a:rPr>
              <a:t> Escreva</a:t>
            </a:r>
            <a:r>
              <a:rPr dirty="0" sz="2800" spc="5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em</a:t>
            </a:r>
            <a:r>
              <a:rPr dirty="0" sz="2800" spc="1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forma</a:t>
            </a:r>
            <a:r>
              <a:rPr dirty="0" sz="2800" spc="-5">
                <a:latin typeface="Arial MT"/>
                <a:cs typeface="Arial MT"/>
              </a:rPr>
              <a:t> de</a:t>
            </a:r>
            <a:r>
              <a:rPr dirty="0" sz="280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diálogo.</a:t>
            </a:r>
            <a:endParaRPr sz="2800">
              <a:latin typeface="Arial MT"/>
              <a:cs typeface="Arial MT"/>
            </a:endParaRPr>
          </a:p>
          <a:p>
            <a:pPr marL="12700" marR="5080">
              <a:lnSpc>
                <a:spcPct val="90200"/>
              </a:lnSpc>
              <a:spcBef>
                <a:spcPts val="990"/>
              </a:spcBef>
              <a:buAutoNum type="arabicPlain" startAt="11"/>
              <a:tabLst>
                <a:tab pos="628015" algn="l"/>
              </a:tabLst>
            </a:pPr>
            <a:r>
              <a:rPr dirty="0" sz="2800" spc="-5">
                <a:latin typeface="Arial MT"/>
                <a:cs typeface="Arial MT"/>
              </a:rPr>
              <a:t>Você</a:t>
            </a:r>
            <a:r>
              <a:rPr dirty="0" sz="2800">
                <a:latin typeface="Arial MT"/>
                <a:cs typeface="Arial MT"/>
              </a:rPr>
              <a:t> compra </a:t>
            </a:r>
            <a:r>
              <a:rPr dirty="0" sz="2800" spc="-5">
                <a:latin typeface="Arial MT"/>
                <a:cs typeface="Arial MT"/>
              </a:rPr>
              <a:t>um</a:t>
            </a:r>
            <a:r>
              <a:rPr dirty="0" sz="2800" spc="5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bode</a:t>
            </a:r>
            <a:r>
              <a:rPr dirty="0" sz="2800" spc="1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num</a:t>
            </a:r>
            <a:r>
              <a:rPr dirty="0" sz="2800" spc="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site </a:t>
            </a:r>
            <a:r>
              <a:rPr dirty="0" sz="2800" spc="-5">
                <a:latin typeface="Arial MT"/>
                <a:cs typeface="Arial MT"/>
              </a:rPr>
              <a:t>de</a:t>
            </a:r>
            <a:r>
              <a:rPr dirty="0" sz="280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leilões</a:t>
            </a:r>
            <a:r>
              <a:rPr dirty="0" sz="2800" spc="25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pela</a:t>
            </a:r>
            <a:r>
              <a:rPr dirty="0" sz="280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internet.</a:t>
            </a:r>
            <a:r>
              <a:rPr dirty="0" sz="2800">
                <a:latin typeface="Arial MT"/>
                <a:cs typeface="Arial MT"/>
              </a:rPr>
              <a:t> Os</a:t>
            </a:r>
            <a:r>
              <a:rPr dirty="0" sz="2800" spc="-1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seus </a:t>
            </a:r>
            <a:r>
              <a:rPr dirty="0" sz="2800" spc="5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pais</a:t>
            </a:r>
            <a:r>
              <a:rPr dirty="0" sz="2800" spc="-1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não</a:t>
            </a:r>
            <a:r>
              <a:rPr dirty="0" sz="2800" spc="-1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querem</a:t>
            </a:r>
            <a:r>
              <a:rPr dirty="0" sz="2800" spc="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o</a:t>
            </a:r>
            <a:r>
              <a:rPr dirty="0" sz="2800" spc="-5">
                <a:latin typeface="Arial MT"/>
                <a:cs typeface="Arial MT"/>
              </a:rPr>
              <a:t> bicho</a:t>
            </a:r>
            <a:r>
              <a:rPr dirty="0" sz="2800" spc="15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em</a:t>
            </a:r>
            <a:r>
              <a:rPr dirty="0" sz="2800" spc="-1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casa.</a:t>
            </a:r>
            <a:r>
              <a:rPr dirty="0" sz="2800" spc="5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Descreva</a:t>
            </a:r>
            <a:r>
              <a:rPr dirty="0" sz="2800" spc="-1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a cena</a:t>
            </a:r>
            <a:r>
              <a:rPr dirty="0" sz="2800" spc="5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em</a:t>
            </a:r>
            <a:r>
              <a:rPr dirty="0" sz="2800" spc="5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que</a:t>
            </a:r>
            <a:r>
              <a:rPr dirty="0" sz="2800">
                <a:latin typeface="Arial MT"/>
                <a:cs typeface="Arial MT"/>
              </a:rPr>
              <a:t> faz mudar </a:t>
            </a:r>
            <a:r>
              <a:rPr dirty="0" sz="2800" spc="-765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de</a:t>
            </a:r>
            <a:r>
              <a:rPr dirty="0" sz="2800" spc="-1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ideia.</a:t>
            </a:r>
            <a:endParaRPr sz="2800">
              <a:latin typeface="Arial MT"/>
              <a:cs typeface="Arial MT"/>
            </a:endParaRPr>
          </a:p>
          <a:p>
            <a:pPr marL="12700" marR="359410">
              <a:lnSpc>
                <a:spcPts val="3020"/>
              </a:lnSpc>
              <a:spcBef>
                <a:spcPts val="1045"/>
              </a:spcBef>
              <a:buAutoNum type="arabicPlain" startAt="11"/>
              <a:tabLst>
                <a:tab pos="628015" algn="l"/>
              </a:tabLst>
            </a:pPr>
            <a:r>
              <a:rPr dirty="0" sz="2800">
                <a:latin typeface="Arial MT"/>
                <a:cs typeface="Arial MT"/>
              </a:rPr>
              <a:t>Você faz uma</a:t>
            </a:r>
            <a:r>
              <a:rPr dirty="0" sz="2800" spc="1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cirurgia</a:t>
            </a:r>
            <a:r>
              <a:rPr dirty="0" sz="2800" spc="-5">
                <a:latin typeface="Arial MT"/>
                <a:cs typeface="Arial MT"/>
              </a:rPr>
              <a:t> plástica</a:t>
            </a:r>
            <a:r>
              <a:rPr dirty="0" sz="2800">
                <a:latin typeface="Arial MT"/>
                <a:cs typeface="Arial MT"/>
              </a:rPr>
              <a:t> e</a:t>
            </a:r>
            <a:r>
              <a:rPr dirty="0" sz="2800" spc="-5">
                <a:latin typeface="Arial MT"/>
                <a:cs typeface="Arial MT"/>
              </a:rPr>
              <a:t> fica completamente</a:t>
            </a:r>
            <a:r>
              <a:rPr dirty="0" sz="2800" spc="1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diferente. </a:t>
            </a:r>
            <a:r>
              <a:rPr dirty="0" sz="280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Ninguém</a:t>
            </a:r>
            <a:r>
              <a:rPr dirty="0" sz="2800" spc="3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te</a:t>
            </a:r>
            <a:r>
              <a:rPr dirty="0" sz="2800" spc="-15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reconhece.</a:t>
            </a:r>
            <a:r>
              <a:rPr dirty="0" sz="2800" spc="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O</a:t>
            </a:r>
            <a:r>
              <a:rPr dirty="0" sz="2800" spc="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que</a:t>
            </a:r>
            <a:r>
              <a:rPr dirty="0" sz="2800" spc="-5">
                <a:latin typeface="Arial MT"/>
                <a:cs typeface="Arial MT"/>
              </a:rPr>
              <a:t> acontece</a:t>
            </a:r>
            <a:r>
              <a:rPr dirty="0" sz="2800" spc="5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de</a:t>
            </a:r>
            <a:r>
              <a:rPr dirty="0" sz="2800" spc="1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inusitado?</a:t>
            </a:r>
            <a:r>
              <a:rPr dirty="0" sz="2800" spc="2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Conte</a:t>
            </a:r>
            <a:r>
              <a:rPr dirty="0" sz="2800" spc="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a</a:t>
            </a:r>
            <a:r>
              <a:rPr dirty="0" sz="2800" spc="-5">
                <a:latin typeface="Arial MT"/>
                <a:cs typeface="Arial MT"/>
              </a:rPr>
              <a:t> cena.</a:t>
            </a:r>
            <a:endParaRPr sz="2800">
              <a:latin typeface="Arial MT"/>
              <a:cs typeface="Arial MT"/>
            </a:endParaRPr>
          </a:p>
          <a:p>
            <a:pPr marL="12700" marR="2915285">
              <a:lnSpc>
                <a:spcPts val="4020"/>
              </a:lnSpc>
              <a:spcBef>
                <a:spcPts val="204"/>
              </a:spcBef>
              <a:buAutoNum type="arabicPlain" startAt="11"/>
              <a:tabLst>
                <a:tab pos="628015" algn="l"/>
              </a:tabLst>
            </a:pPr>
            <a:r>
              <a:rPr dirty="0" sz="2800">
                <a:latin typeface="Arial MT"/>
                <a:cs typeface="Arial MT"/>
              </a:rPr>
              <a:t>Você</a:t>
            </a:r>
            <a:r>
              <a:rPr dirty="0" sz="2800" spc="-5">
                <a:latin typeface="Arial MT"/>
                <a:cs typeface="Arial MT"/>
              </a:rPr>
              <a:t> acredita</a:t>
            </a:r>
            <a:r>
              <a:rPr dirty="0" sz="280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em</a:t>
            </a:r>
            <a:r>
              <a:rPr dirty="0" sz="280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previsões</a:t>
            </a:r>
            <a:r>
              <a:rPr dirty="0" sz="280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do</a:t>
            </a:r>
            <a:r>
              <a:rPr dirty="0" sz="2800" spc="-1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futuro? </a:t>
            </a:r>
            <a:r>
              <a:rPr dirty="0" sz="2800">
                <a:latin typeface="Arial MT"/>
                <a:cs typeface="Arial MT"/>
              </a:rPr>
              <a:t>Explique. </a:t>
            </a:r>
            <a:r>
              <a:rPr dirty="0" sz="2800" spc="-76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16-</a:t>
            </a:r>
            <a:r>
              <a:rPr dirty="0" sz="2800" spc="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A</a:t>
            </a:r>
            <a:r>
              <a:rPr dirty="0" sz="2800" spc="-1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religião</a:t>
            </a:r>
            <a:r>
              <a:rPr dirty="0" sz="2800" spc="1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é </a:t>
            </a:r>
            <a:r>
              <a:rPr dirty="0" sz="2800" spc="-5">
                <a:latin typeface="Arial MT"/>
                <a:cs typeface="Arial MT"/>
              </a:rPr>
              <a:t>importante</a:t>
            </a:r>
            <a:r>
              <a:rPr dirty="0" sz="2800" spc="-15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na</a:t>
            </a:r>
            <a:r>
              <a:rPr dirty="0" sz="2800">
                <a:latin typeface="Arial MT"/>
                <a:cs typeface="Arial MT"/>
              </a:rPr>
              <a:t> sua vida?</a:t>
            </a:r>
            <a:r>
              <a:rPr dirty="0" sz="2800" spc="3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Por</a:t>
            </a:r>
            <a:r>
              <a:rPr dirty="0" sz="2800" spc="5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quê?</a:t>
            </a:r>
            <a:endParaRPr sz="28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439"/>
              </a:spcBef>
            </a:pPr>
            <a:r>
              <a:rPr dirty="0" sz="2800">
                <a:latin typeface="Arial MT"/>
                <a:cs typeface="Arial MT"/>
              </a:rPr>
              <a:t>17- Escreva um </a:t>
            </a:r>
            <a:r>
              <a:rPr dirty="0" sz="2800" spc="-5">
                <a:latin typeface="Arial MT"/>
                <a:cs typeface="Arial MT"/>
              </a:rPr>
              <a:t>diálogo</a:t>
            </a:r>
            <a:r>
              <a:rPr dirty="0" sz="2800" spc="2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entre</a:t>
            </a:r>
            <a:r>
              <a:rPr dirty="0" sz="2800" spc="-2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um</a:t>
            </a:r>
            <a:r>
              <a:rPr dirty="0" sz="2800" spc="5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poste</a:t>
            </a:r>
            <a:r>
              <a:rPr dirty="0" sz="2800" spc="-1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e</a:t>
            </a:r>
            <a:r>
              <a:rPr dirty="0" sz="2800" spc="5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um</a:t>
            </a:r>
            <a:r>
              <a:rPr dirty="0" sz="2800">
                <a:latin typeface="Arial MT"/>
                <a:cs typeface="Arial MT"/>
              </a:rPr>
              <a:t> cachorro.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13359" y="0"/>
            <a:ext cx="11734800" cy="6675120"/>
            <a:chOff x="213359" y="0"/>
            <a:chExt cx="11734800" cy="6675120"/>
          </a:xfrm>
        </p:grpSpPr>
        <p:sp>
          <p:nvSpPr>
            <p:cNvPr id="3" name="object 3"/>
            <p:cNvSpPr/>
            <p:nvPr/>
          </p:nvSpPr>
          <p:spPr>
            <a:xfrm>
              <a:off x="10436859" y="0"/>
              <a:ext cx="685800" cy="1143000"/>
            </a:xfrm>
            <a:custGeom>
              <a:avLst/>
              <a:gdLst/>
              <a:ahLst/>
              <a:cxnLst/>
              <a:rect l="l" t="t" r="r" b="b"/>
              <a:pathLst>
                <a:path w="685800" h="1143000">
                  <a:moveTo>
                    <a:pt x="685800" y="0"/>
                  </a:moveTo>
                  <a:lnTo>
                    <a:pt x="0" y="0"/>
                  </a:lnTo>
                  <a:lnTo>
                    <a:pt x="0" y="1143000"/>
                  </a:lnTo>
                  <a:lnTo>
                    <a:pt x="685800" y="1143000"/>
                  </a:lnTo>
                  <a:lnTo>
                    <a:pt x="685800" y="0"/>
                  </a:lnTo>
                  <a:close/>
                </a:path>
              </a:pathLst>
            </a:custGeom>
            <a:solidFill>
              <a:srgbClr val="ACD33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213359" y="365759"/>
              <a:ext cx="11734800" cy="6309360"/>
            </a:xfrm>
            <a:custGeom>
              <a:avLst/>
              <a:gdLst/>
              <a:ahLst/>
              <a:cxnLst/>
              <a:rect l="l" t="t" r="r" b="b"/>
              <a:pathLst>
                <a:path w="11734800" h="6309359">
                  <a:moveTo>
                    <a:pt x="11734800" y="0"/>
                  </a:moveTo>
                  <a:lnTo>
                    <a:pt x="0" y="0"/>
                  </a:lnTo>
                  <a:lnTo>
                    <a:pt x="0" y="6309360"/>
                  </a:lnTo>
                  <a:lnTo>
                    <a:pt x="11734800" y="6309360"/>
                  </a:lnTo>
                  <a:lnTo>
                    <a:pt x="11734800" y="0"/>
                  </a:lnTo>
                  <a:close/>
                </a:path>
              </a:pathLst>
            </a:custGeom>
            <a:solidFill>
              <a:srgbClr val="BCE0F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/>
          <p:nvPr/>
        </p:nvSpPr>
        <p:spPr>
          <a:xfrm>
            <a:off x="292100" y="256667"/>
            <a:ext cx="11480165" cy="6022340"/>
          </a:xfrm>
          <a:prstGeom prst="rect">
            <a:avLst/>
          </a:prstGeom>
        </p:spPr>
        <p:txBody>
          <a:bodyPr wrap="square" lIns="0" tIns="68580" rIns="0" bIns="0" rtlCol="0" vert="horz">
            <a:spAutoFit/>
          </a:bodyPr>
          <a:lstStyle/>
          <a:p>
            <a:pPr marL="538480" indent="-526415">
              <a:lnSpc>
                <a:spcPct val="100000"/>
              </a:lnSpc>
              <a:spcBef>
                <a:spcPts val="540"/>
              </a:spcBef>
              <a:buAutoNum type="arabicPlain" startAt="18"/>
              <a:tabLst>
                <a:tab pos="539115" algn="l"/>
              </a:tabLst>
            </a:pPr>
            <a:r>
              <a:rPr dirty="0" sz="2400">
                <a:latin typeface="Arial MT"/>
                <a:cs typeface="Arial MT"/>
              </a:rPr>
              <a:t>Escreva </a:t>
            </a:r>
            <a:r>
              <a:rPr dirty="0" sz="2400" spc="-5">
                <a:latin typeface="Arial MT"/>
                <a:cs typeface="Arial MT"/>
              </a:rPr>
              <a:t>um</a:t>
            </a:r>
            <a:r>
              <a:rPr dirty="0" sz="2400" spc="-1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diálogo</a:t>
            </a:r>
            <a:r>
              <a:rPr dirty="0" sz="2400" spc="-3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entre</a:t>
            </a:r>
            <a:r>
              <a:rPr dirty="0" sz="2400" spc="-1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a</a:t>
            </a:r>
            <a:r>
              <a:rPr dirty="0" sz="2400" spc="-1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Lua</a:t>
            </a:r>
            <a:r>
              <a:rPr dirty="0" sz="2400" spc="-1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e</a:t>
            </a:r>
            <a:r>
              <a:rPr dirty="0" sz="2400" spc="-1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o</a:t>
            </a:r>
            <a:r>
              <a:rPr dirty="0" sz="2400" spc="-10">
                <a:latin typeface="Arial MT"/>
                <a:cs typeface="Arial MT"/>
              </a:rPr>
              <a:t> </a:t>
            </a:r>
            <a:r>
              <a:rPr dirty="0" sz="2400" spc="-5">
                <a:latin typeface="Arial MT"/>
                <a:cs typeface="Arial MT"/>
              </a:rPr>
              <a:t>planeta</a:t>
            </a:r>
            <a:r>
              <a:rPr dirty="0" sz="2400" spc="-3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Terra.</a:t>
            </a:r>
            <a:endParaRPr sz="2400">
              <a:latin typeface="Arial MT"/>
              <a:cs typeface="Arial MT"/>
            </a:endParaRPr>
          </a:p>
          <a:p>
            <a:pPr marL="12700" marR="87630">
              <a:lnSpc>
                <a:spcPct val="79900"/>
              </a:lnSpc>
              <a:spcBef>
                <a:spcPts val="1019"/>
              </a:spcBef>
              <a:buAutoNum type="arabicPlain" startAt="18"/>
              <a:tabLst>
                <a:tab pos="539115" algn="l"/>
              </a:tabLst>
            </a:pPr>
            <a:r>
              <a:rPr dirty="0" sz="2400">
                <a:latin typeface="Arial MT"/>
                <a:cs typeface="Arial MT"/>
              </a:rPr>
              <a:t>Você é </a:t>
            </a:r>
            <a:r>
              <a:rPr dirty="0" sz="2400" spc="-5">
                <a:latin typeface="Arial MT"/>
                <a:cs typeface="Arial MT"/>
              </a:rPr>
              <a:t>levado(a) </a:t>
            </a:r>
            <a:r>
              <a:rPr dirty="0" sz="2400">
                <a:latin typeface="Arial MT"/>
                <a:cs typeface="Arial MT"/>
              </a:rPr>
              <a:t>por </a:t>
            </a:r>
            <a:r>
              <a:rPr dirty="0" sz="2400" spc="-5">
                <a:latin typeface="Arial MT"/>
                <a:cs typeface="Arial MT"/>
              </a:rPr>
              <a:t>um </a:t>
            </a:r>
            <a:r>
              <a:rPr dirty="0" sz="2400">
                <a:latin typeface="Arial MT"/>
                <a:cs typeface="Arial MT"/>
              </a:rPr>
              <a:t>disco-voador. Descreva a situação. O </a:t>
            </a:r>
            <a:r>
              <a:rPr dirty="0" sz="2400" spc="-5">
                <a:latin typeface="Arial MT"/>
                <a:cs typeface="Arial MT"/>
              </a:rPr>
              <a:t>que acontece no </a:t>
            </a:r>
            <a:r>
              <a:rPr dirty="0" sz="2400" spc="-65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final?</a:t>
            </a:r>
            <a:endParaRPr sz="2400">
              <a:latin typeface="Arial MT"/>
              <a:cs typeface="Arial MT"/>
            </a:endParaRPr>
          </a:p>
          <a:p>
            <a:pPr marL="538480" indent="-526415">
              <a:lnSpc>
                <a:spcPts val="2590"/>
              </a:lnSpc>
              <a:spcBef>
                <a:spcPts val="420"/>
              </a:spcBef>
              <a:buAutoNum type="arabicPlain" startAt="18"/>
              <a:tabLst>
                <a:tab pos="539115" algn="l"/>
              </a:tabLst>
            </a:pPr>
            <a:r>
              <a:rPr dirty="0" sz="2400">
                <a:latin typeface="Arial MT"/>
                <a:cs typeface="Arial MT"/>
              </a:rPr>
              <a:t>É</a:t>
            </a:r>
            <a:r>
              <a:rPr dirty="0" sz="2400" spc="-15">
                <a:latin typeface="Arial MT"/>
                <a:cs typeface="Arial MT"/>
              </a:rPr>
              <a:t> </a:t>
            </a:r>
            <a:r>
              <a:rPr dirty="0" sz="2400" spc="-5">
                <a:latin typeface="Arial MT"/>
                <a:cs typeface="Arial MT"/>
              </a:rPr>
              <a:t>um </a:t>
            </a:r>
            <a:r>
              <a:rPr dirty="0" sz="2400">
                <a:latin typeface="Arial MT"/>
                <a:cs typeface="Arial MT"/>
              </a:rPr>
              <a:t>dia</a:t>
            </a:r>
            <a:r>
              <a:rPr dirty="0" sz="2400" spc="-5">
                <a:latin typeface="Arial MT"/>
                <a:cs typeface="Arial MT"/>
              </a:rPr>
              <a:t> de</a:t>
            </a:r>
            <a:r>
              <a:rPr dirty="0" sz="2400" spc="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muito </a:t>
            </a:r>
            <a:r>
              <a:rPr dirty="0" sz="2400" spc="-5">
                <a:latin typeface="Arial MT"/>
                <a:cs typeface="Arial MT"/>
              </a:rPr>
              <a:t>calor.</a:t>
            </a:r>
            <a:r>
              <a:rPr dirty="0" sz="2400" spc="-3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Você</a:t>
            </a:r>
            <a:r>
              <a:rPr dirty="0" sz="2400" spc="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é</a:t>
            </a:r>
            <a:r>
              <a:rPr dirty="0" sz="2400" spc="-10">
                <a:latin typeface="Arial MT"/>
                <a:cs typeface="Arial MT"/>
              </a:rPr>
              <a:t> </a:t>
            </a:r>
            <a:r>
              <a:rPr dirty="0" sz="2400" spc="-5">
                <a:latin typeface="Arial MT"/>
                <a:cs typeface="Arial MT"/>
              </a:rPr>
              <a:t>um cachorro </a:t>
            </a:r>
            <a:r>
              <a:rPr dirty="0" sz="2400">
                <a:latin typeface="Arial MT"/>
                <a:cs typeface="Arial MT"/>
              </a:rPr>
              <a:t>sem dono,</a:t>
            </a:r>
            <a:r>
              <a:rPr dirty="0" sz="2400" spc="-15">
                <a:latin typeface="Arial MT"/>
                <a:cs typeface="Arial MT"/>
              </a:rPr>
              <a:t> </a:t>
            </a:r>
            <a:r>
              <a:rPr dirty="0" sz="2400" spc="-5">
                <a:latin typeface="Arial MT"/>
                <a:cs typeface="Arial MT"/>
              </a:rPr>
              <a:t>na</a:t>
            </a:r>
            <a:r>
              <a:rPr dirty="0" sz="2400" spc="5">
                <a:latin typeface="Arial MT"/>
                <a:cs typeface="Arial MT"/>
              </a:rPr>
              <a:t> </a:t>
            </a:r>
            <a:r>
              <a:rPr dirty="0" sz="2400" spc="-5">
                <a:latin typeface="Arial MT"/>
                <a:cs typeface="Arial MT"/>
              </a:rPr>
              <a:t>praia.</a:t>
            </a:r>
            <a:r>
              <a:rPr dirty="0" sz="2400" spc="-3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Descreva</a:t>
            </a:r>
            <a:r>
              <a:rPr dirty="0" sz="2400" spc="10">
                <a:latin typeface="Arial MT"/>
                <a:cs typeface="Arial MT"/>
              </a:rPr>
              <a:t> </a:t>
            </a:r>
            <a:r>
              <a:rPr dirty="0" sz="2400" spc="-5">
                <a:latin typeface="Arial MT"/>
                <a:cs typeface="Arial MT"/>
              </a:rPr>
              <a:t>os</a:t>
            </a:r>
            <a:endParaRPr sz="2400">
              <a:latin typeface="Arial MT"/>
              <a:cs typeface="Arial MT"/>
            </a:endParaRPr>
          </a:p>
          <a:p>
            <a:pPr marL="12700">
              <a:lnSpc>
                <a:spcPts val="2300"/>
              </a:lnSpc>
            </a:pPr>
            <a:r>
              <a:rPr dirty="0" sz="2400">
                <a:latin typeface="Arial MT"/>
                <a:cs typeface="Arial MT"/>
              </a:rPr>
              <a:t>humanos</a:t>
            </a:r>
            <a:r>
              <a:rPr dirty="0" sz="2400" spc="-10">
                <a:latin typeface="Arial MT"/>
                <a:cs typeface="Arial MT"/>
              </a:rPr>
              <a:t> </a:t>
            </a:r>
            <a:r>
              <a:rPr dirty="0" sz="2400" spc="-5">
                <a:latin typeface="Arial MT"/>
                <a:cs typeface="Arial MT"/>
              </a:rPr>
              <a:t>ao</a:t>
            </a:r>
            <a:r>
              <a:rPr dirty="0" sz="2400" spc="-2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seu redor</a:t>
            </a:r>
            <a:r>
              <a:rPr dirty="0" sz="2400" spc="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e</a:t>
            </a:r>
            <a:r>
              <a:rPr dirty="0" sz="2400" spc="-10">
                <a:latin typeface="Arial MT"/>
                <a:cs typeface="Arial MT"/>
              </a:rPr>
              <a:t> </a:t>
            </a:r>
            <a:r>
              <a:rPr dirty="0" sz="2400" spc="-5">
                <a:latin typeface="Arial MT"/>
                <a:cs typeface="Arial MT"/>
              </a:rPr>
              <a:t>diga</a:t>
            </a:r>
            <a:r>
              <a:rPr dirty="0" sz="2400">
                <a:latin typeface="Arial MT"/>
                <a:cs typeface="Arial MT"/>
              </a:rPr>
              <a:t> o </a:t>
            </a:r>
            <a:r>
              <a:rPr dirty="0" sz="2400" spc="-5">
                <a:latin typeface="Arial MT"/>
                <a:cs typeface="Arial MT"/>
              </a:rPr>
              <a:t>que</a:t>
            </a:r>
            <a:r>
              <a:rPr dirty="0" sz="2400" spc="-2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você pensa </a:t>
            </a:r>
            <a:r>
              <a:rPr dirty="0" sz="2400" spc="-5">
                <a:latin typeface="Arial MT"/>
                <a:cs typeface="Arial MT"/>
              </a:rPr>
              <a:t>deles.</a:t>
            </a:r>
            <a:r>
              <a:rPr dirty="0" sz="2400" spc="-1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Escreva</a:t>
            </a:r>
            <a:r>
              <a:rPr dirty="0" sz="2400" spc="5">
                <a:latin typeface="Arial MT"/>
                <a:cs typeface="Arial MT"/>
              </a:rPr>
              <a:t> </a:t>
            </a:r>
            <a:r>
              <a:rPr dirty="0" sz="2400" spc="-5">
                <a:latin typeface="Arial MT"/>
                <a:cs typeface="Arial MT"/>
              </a:rPr>
              <a:t>de</a:t>
            </a:r>
            <a:r>
              <a:rPr dirty="0" sz="2400" spc="-25">
                <a:latin typeface="Arial MT"/>
                <a:cs typeface="Arial MT"/>
              </a:rPr>
              <a:t> </a:t>
            </a:r>
            <a:r>
              <a:rPr dirty="0" sz="2400" spc="-5">
                <a:latin typeface="Arial MT"/>
                <a:cs typeface="Arial MT"/>
              </a:rPr>
              <a:t>uma</a:t>
            </a:r>
            <a:r>
              <a:rPr dirty="0" sz="2400">
                <a:latin typeface="Arial MT"/>
                <a:cs typeface="Arial MT"/>
              </a:rPr>
              <a:t> </a:t>
            </a:r>
            <a:r>
              <a:rPr dirty="0" sz="2400" spc="-5">
                <a:latin typeface="Arial MT"/>
                <a:cs typeface="Arial MT"/>
              </a:rPr>
              <a:t>forma</a:t>
            </a:r>
            <a:r>
              <a:rPr dirty="0" sz="2400" spc="5">
                <a:latin typeface="Arial MT"/>
                <a:cs typeface="Arial MT"/>
              </a:rPr>
              <a:t> </a:t>
            </a:r>
            <a:r>
              <a:rPr dirty="0" sz="2400" spc="10">
                <a:latin typeface="Arial MT"/>
                <a:cs typeface="Arial MT"/>
              </a:rPr>
              <a:t>bem-</a:t>
            </a:r>
            <a:endParaRPr sz="2400">
              <a:latin typeface="Arial MT"/>
              <a:cs typeface="Arial MT"/>
            </a:endParaRPr>
          </a:p>
          <a:p>
            <a:pPr marL="12700">
              <a:lnSpc>
                <a:spcPts val="2590"/>
              </a:lnSpc>
            </a:pPr>
            <a:r>
              <a:rPr dirty="0" sz="2400" spc="-5">
                <a:latin typeface="Arial MT"/>
                <a:cs typeface="Arial MT"/>
              </a:rPr>
              <a:t>humorada.</a:t>
            </a:r>
            <a:endParaRPr sz="2400">
              <a:latin typeface="Arial MT"/>
              <a:cs typeface="Arial MT"/>
            </a:endParaRPr>
          </a:p>
          <a:p>
            <a:pPr marL="538480" indent="-526415">
              <a:lnSpc>
                <a:spcPts val="2590"/>
              </a:lnSpc>
              <a:spcBef>
                <a:spcPts val="440"/>
              </a:spcBef>
              <a:buAutoNum type="arabicPlain" startAt="21"/>
              <a:tabLst>
                <a:tab pos="539115" algn="l"/>
              </a:tabLst>
            </a:pPr>
            <a:r>
              <a:rPr dirty="0" sz="2400">
                <a:latin typeface="Arial MT"/>
                <a:cs typeface="Arial MT"/>
              </a:rPr>
              <a:t>Você recebeu</a:t>
            </a:r>
            <a:r>
              <a:rPr dirty="0" sz="2400" spc="-2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a</a:t>
            </a:r>
            <a:r>
              <a:rPr dirty="0" sz="2400" spc="-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visita</a:t>
            </a:r>
            <a:r>
              <a:rPr dirty="0" sz="2400" spc="-10">
                <a:latin typeface="Arial MT"/>
                <a:cs typeface="Arial MT"/>
              </a:rPr>
              <a:t> </a:t>
            </a:r>
            <a:r>
              <a:rPr dirty="0" sz="2400" spc="-5">
                <a:latin typeface="Arial MT"/>
                <a:cs typeface="Arial MT"/>
              </a:rPr>
              <a:t>de</a:t>
            </a:r>
            <a:r>
              <a:rPr dirty="0" sz="2400" spc="5">
                <a:latin typeface="Arial MT"/>
                <a:cs typeface="Arial MT"/>
              </a:rPr>
              <a:t> </a:t>
            </a:r>
            <a:r>
              <a:rPr dirty="0" sz="2400" spc="-5">
                <a:latin typeface="Arial MT"/>
                <a:cs typeface="Arial MT"/>
              </a:rPr>
              <a:t>um</a:t>
            </a:r>
            <a:r>
              <a:rPr dirty="0" sz="2400" spc="-10">
                <a:latin typeface="Arial MT"/>
                <a:cs typeface="Arial MT"/>
              </a:rPr>
              <a:t> </a:t>
            </a:r>
            <a:r>
              <a:rPr dirty="0" sz="2400" spc="-5">
                <a:latin typeface="Arial MT"/>
                <a:cs typeface="Arial MT"/>
              </a:rPr>
              <a:t>amigo</a:t>
            </a:r>
            <a:r>
              <a:rPr dirty="0" sz="2400" spc="5">
                <a:latin typeface="Arial MT"/>
                <a:cs typeface="Arial MT"/>
              </a:rPr>
              <a:t> </a:t>
            </a:r>
            <a:r>
              <a:rPr dirty="0" sz="2400" spc="-5">
                <a:latin typeface="Arial MT"/>
                <a:cs typeface="Arial MT"/>
              </a:rPr>
              <a:t>chinês</a:t>
            </a:r>
            <a:r>
              <a:rPr dirty="0" sz="2400" spc="-3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e</a:t>
            </a:r>
            <a:r>
              <a:rPr dirty="0" sz="2400" spc="-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o</a:t>
            </a:r>
            <a:r>
              <a:rPr dirty="0" sz="2400" spc="-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levou</a:t>
            </a:r>
            <a:r>
              <a:rPr dirty="0" sz="2400" spc="10">
                <a:latin typeface="Arial MT"/>
                <a:cs typeface="Arial MT"/>
              </a:rPr>
              <a:t> </a:t>
            </a:r>
            <a:r>
              <a:rPr dirty="0" sz="2400" spc="-5">
                <a:latin typeface="Arial MT"/>
                <a:cs typeface="Arial MT"/>
              </a:rPr>
              <a:t>para</a:t>
            </a:r>
            <a:r>
              <a:rPr dirty="0" sz="2400" spc="5">
                <a:latin typeface="Arial MT"/>
                <a:cs typeface="Arial MT"/>
              </a:rPr>
              <a:t> </a:t>
            </a:r>
            <a:r>
              <a:rPr dirty="0" sz="2400" spc="-5">
                <a:latin typeface="Arial MT"/>
                <a:cs typeface="Arial MT"/>
              </a:rPr>
              <a:t>passear.</a:t>
            </a:r>
            <a:r>
              <a:rPr dirty="0" sz="2400" spc="-30">
                <a:latin typeface="Arial MT"/>
                <a:cs typeface="Arial MT"/>
              </a:rPr>
              <a:t> </a:t>
            </a:r>
            <a:r>
              <a:rPr dirty="0" sz="2400" spc="-5">
                <a:latin typeface="Arial MT"/>
                <a:cs typeface="Arial MT"/>
              </a:rPr>
              <a:t>Conte </a:t>
            </a:r>
            <a:r>
              <a:rPr dirty="0" sz="2400">
                <a:latin typeface="Arial MT"/>
                <a:cs typeface="Arial MT"/>
              </a:rPr>
              <a:t>como</a:t>
            </a:r>
            <a:endParaRPr sz="2400">
              <a:latin typeface="Arial MT"/>
              <a:cs typeface="Arial MT"/>
            </a:endParaRPr>
          </a:p>
          <a:p>
            <a:pPr marL="12700">
              <a:lnSpc>
                <a:spcPts val="2590"/>
              </a:lnSpc>
            </a:pPr>
            <a:r>
              <a:rPr dirty="0" sz="2400" spc="-5">
                <a:latin typeface="Arial MT"/>
                <a:cs typeface="Arial MT"/>
              </a:rPr>
              <a:t>foi</a:t>
            </a:r>
            <a:r>
              <a:rPr dirty="0" sz="2400" spc="-1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o</a:t>
            </a:r>
            <a:r>
              <a:rPr dirty="0" sz="2400" spc="-10">
                <a:latin typeface="Arial MT"/>
                <a:cs typeface="Arial MT"/>
              </a:rPr>
              <a:t> </a:t>
            </a:r>
            <a:r>
              <a:rPr dirty="0" sz="2400" spc="-5">
                <a:latin typeface="Arial MT"/>
                <a:cs typeface="Arial MT"/>
              </a:rPr>
              <a:t>passeio,</a:t>
            </a:r>
            <a:r>
              <a:rPr dirty="0" sz="2400" spc="-2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com</a:t>
            </a:r>
            <a:r>
              <a:rPr dirty="0" sz="2400" spc="-15">
                <a:latin typeface="Arial MT"/>
                <a:cs typeface="Arial MT"/>
              </a:rPr>
              <a:t> </a:t>
            </a:r>
            <a:r>
              <a:rPr dirty="0" sz="2400" spc="-5">
                <a:latin typeface="Arial MT"/>
                <a:cs typeface="Arial MT"/>
              </a:rPr>
              <a:t>humor.</a:t>
            </a:r>
            <a:endParaRPr sz="2400">
              <a:latin typeface="Arial MT"/>
              <a:cs typeface="Arial MT"/>
            </a:endParaRPr>
          </a:p>
          <a:p>
            <a:pPr marL="12700" marR="5080">
              <a:lnSpc>
                <a:spcPct val="79900"/>
              </a:lnSpc>
              <a:spcBef>
                <a:spcPts val="1000"/>
              </a:spcBef>
              <a:buAutoNum type="arabicPlain" startAt="22"/>
              <a:tabLst>
                <a:tab pos="539115" algn="l"/>
              </a:tabLst>
            </a:pPr>
            <a:r>
              <a:rPr dirty="0" sz="2400" spc="-5">
                <a:latin typeface="Arial MT"/>
                <a:cs typeface="Arial MT"/>
              </a:rPr>
              <a:t>Conte uma</a:t>
            </a:r>
            <a:r>
              <a:rPr dirty="0" sz="2400" spc="10">
                <a:latin typeface="Arial MT"/>
                <a:cs typeface="Arial MT"/>
              </a:rPr>
              <a:t> </a:t>
            </a:r>
            <a:r>
              <a:rPr dirty="0" sz="2400" spc="-5">
                <a:latin typeface="Arial MT"/>
                <a:cs typeface="Arial MT"/>
              </a:rPr>
              <a:t>boa</a:t>
            </a:r>
            <a:r>
              <a:rPr dirty="0" sz="2400" spc="-20">
                <a:latin typeface="Arial MT"/>
                <a:cs typeface="Arial MT"/>
              </a:rPr>
              <a:t> </a:t>
            </a:r>
            <a:r>
              <a:rPr dirty="0" sz="2400" spc="-5">
                <a:latin typeface="Arial MT"/>
                <a:cs typeface="Arial MT"/>
              </a:rPr>
              <a:t>história</a:t>
            </a:r>
            <a:r>
              <a:rPr dirty="0" sz="2400">
                <a:latin typeface="Arial MT"/>
                <a:cs typeface="Arial MT"/>
              </a:rPr>
              <a:t> </a:t>
            </a:r>
            <a:r>
              <a:rPr dirty="0" sz="2400" spc="-5">
                <a:latin typeface="Arial MT"/>
                <a:cs typeface="Arial MT"/>
              </a:rPr>
              <a:t>de</a:t>
            </a:r>
            <a:r>
              <a:rPr dirty="0" sz="2400" spc="10">
                <a:latin typeface="Arial MT"/>
                <a:cs typeface="Arial MT"/>
              </a:rPr>
              <a:t> </a:t>
            </a:r>
            <a:r>
              <a:rPr dirty="0" sz="2400" spc="-5">
                <a:latin typeface="Arial MT"/>
                <a:cs typeface="Arial MT"/>
              </a:rPr>
              <a:t>pescador.</a:t>
            </a:r>
            <a:r>
              <a:rPr dirty="0" sz="2400" spc="-3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Inclua </a:t>
            </a:r>
            <a:r>
              <a:rPr dirty="0" sz="2400" spc="-5">
                <a:latin typeface="Arial MT"/>
                <a:cs typeface="Arial MT"/>
              </a:rPr>
              <a:t>uma</a:t>
            </a:r>
            <a:r>
              <a:rPr dirty="0" sz="2400" spc="10">
                <a:latin typeface="Arial MT"/>
                <a:cs typeface="Arial MT"/>
              </a:rPr>
              <a:t> </a:t>
            </a:r>
            <a:r>
              <a:rPr dirty="0" sz="2400" spc="-5">
                <a:latin typeface="Arial MT"/>
                <a:cs typeface="Arial MT"/>
              </a:rPr>
              <a:t>sereia,</a:t>
            </a:r>
            <a:r>
              <a:rPr dirty="0" sz="2400" spc="-10">
                <a:latin typeface="Arial MT"/>
                <a:cs typeface="Arial MT"/>
              </a:rPr>
              <a:t> </a:t>
            </a:r>
            <a:r>
              <a:rPr dirty="0" sz="2400" spc="-5">
                <a:latin typeface="Arial MT"/>
                <a:cs typeface="Arial MT"/>
              </a:rPr>
              <a:t>uma</a:t>
            </a:r>
            <a:r>
              <a:rPr dirty="0" sz="2400" spc="10">
                <a:latin typeface="Arial MT"/>
                <a:cs typeface="Arial MT"/>
              </a:rPr>
              <a:t> </a:t>
            </a:r>
            <a:r>
              <a:rPr dirty="0" sz="2400" spc="-5">
                <a:latin typeface="Arial MT"/>
                <a:cs typeface="Arial MT"/>
              </a:rPr>
              <a:t>água</a:t>
            </a:r>
            <a:r>
              <a:rPr dirty="0" sz="2400" spc="-25">
                <a:latin typeface="Arial MT"/>
                <a:cs typeface="Arial MT"/>
              </a:rPr>
              <a:t> </a:t>
            </a:r>
            <a:r>
              <a:rPr dirty="0" sz="2400" spc="-5">
                <a:latin typeface="Arial MT"/>
                <a:cs typeface="Arial MT"/>
              </a:rPr>
              <a:t>de</a:t>
            </a:r>
            <a:r>
              <a:rPr dirty="0" sz="2400" spc="10">
                <a:latin typeface="Arial MT"/>
                <a:cs typeface="Arial MT"/>
              </a:rPr>
              <a:t> </a:t>
            </a:r>
            <a:r>
              <a:rPr dirty="0" sz="2400" spc="-5">
                <a:latin typeface="Arial MT"/>
                <a:cs typeface="Arial MT"/>
              </a:rPr>
              <a:t>coco</a:t>
            </a:r>
            <a:r>
              <a:rPr dirty="0" sz="2400" spc="1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e</a:t>
            </a:r>
            <a:r>
              <a:rPr dirty="0" sz="2400" spc="-10">
                <a:latin typeface="Arial MT"/>
                <a:cs typeface="Arial MT"/>
              </a:rPr>
              <a:t> </a:t>
            </a:r>
            <a:r>
              <a:rPr dirty="0" sz="2400" spc="-5">
                <a:latin typeface="Arial MT"/>
                <a:cs typeface="Arial MT"/>
              </a:rPr>
              <a:t>um </a:t>
            </a:r>
            <a:r>
              <a:rPr dirty="0" sz="2400" spc="-65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relógio</a:t>
            </a:r>
            <a:r>
              <a:rPr dirty="0" sz="2400" spc="-30">
                <a:latin typeface="Arial MT"/>
                <a:cs typeface="Arial MT"/>
              </a:rPr>
              <a:t> </a:t>
            </a:r>
            <a:r>
              <a:rPr dirty="0" sz="2400" spc="-5">
                <a:latin typeface="Arial MT"/>
                <a:cs typeface="Arial MT"/>
              </a:rPr>
              <a:t>de</a:t>
            </a:r>
            <a:r>
              <a:rPr dirty="0" sz="2400" spc="5">
                <a:latin typeface="Arial MT"/>
                <a:cs typeface="Arial MT"/>
              </a:rPr>
              <a:t> </a:t>
            </a:r>
            <a:r>
              <a:rPr dirty="0" sz="2400" spc="-5">
                <a:latin typeface="Arial MT"/>
                <a:cs typeface="Arial MT"/>
              </a:rPr>
              <a:t>ouro.</a:t>
            </a:r>
            <a:endParaRPr sz="2400">
              <a:latin typeface="Arial MT"/>
              <a:cs typeface="Arial MT"/>
            </a:endParaRPr>
          </a:p>
          <a:p>
            <a:pPr marL="12700" marR="22225">
              <a:lnSpc>
                <a:spcPts val="2320"/>
              </a:lnSpc>
              <a:spcBef>
                <a:spcPts val="965"/>
              </a:spcBef>
              <a:buAutoNum type="arabicPlain" startAt="22"/>
              <a:tabLst>
                <a:tab pos="539115" algn="l"/>
              </a:tabLst>
            </a:pPr>
            <a:r>
              <a:rPr dirty="0" sz="2400">
                <a:latin typeface="Arial MT"/>
                <a:cs typeface="Arial MT"/>
              </a:rPr>
              <a:t>O </a:t>
            </a:r>
            <a:r>
              <a:rPr dirty="0" sz="2400" spc="-5">
                <a:latin typeface="Arial MT"/>
                <a:cs typeface="Arial MT"/>
              </a:rPr>
              <a:t>jogo de futebol está empatado </a:t>
            </a:r>
            <a:r>
              <a:rPr dirty="0" sz="2400">
                <a:latin typeface="Arial MT"/>
                <a:cs typeface="Arial MT"/>
              </a:rPr>
              <a:t>e você </a:t>
            </a:r>
            <a:r>
              <a:rPr dirty="0" sz="2400" spc="-5">
                <a:latin typeface="Arial MT"/>
                <a:cs typeface="Arial MT"/>
              </a:rPr>
              <a:t>se prepara </a:t>
            </a:r>
            <a:r>
              <a:rPr dirty="0" sz="2400">
                <a:latin typeface="Arial MT"/>
                <a:cs typeface="Arial MT"/>
              </a:rPr>
              <a:t>para bater </a:t>
            </a:r>
            <a:r>
              <a:rPr dirty="0" sz="2400" spc="-5">
                <a:latin typeface="Arial MT"/>
                <a:cs typeface="Arial MT"/>
              </a:rPr>
              <a:t>um </a:t>
            </a:r>
            <a:r>
              <a:rPr dirty="0" sz="2400">
                <a:latin typeface="Arial MT"/>
                <a:cs typeface="Arial MT"/>
              </a:rPr>
              <a:t>pênalti aos </a:t>
            </a:r>
            <a:r>
              <a:rPr dirty="0" sz="2400" spc="-5">
                <a:latin typeface="Arial MT"/>
                <a:cs typeface="Arial MT"/>
              </a:rPr>
              <a:t>45 </a:t>
            </a:r>
            <a:r>
              <a:rPr dirty="0" sz="2400" spc="-65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minutos</a:t>
            </a:r>
            <a:r>
              <a:rPr dirty="0" sz="2400" spc="-15">
                <a:latin typeface="Arial MT"/>
                <a:cs typeface="Arial MT"/>
              </a:rPr>
              <a:t> </a:t>
            </a:r>
            <a:r>
              <a:rPr dirty="0" sz="2400" spc="-5">
                <a:latin typeface="Arial MT"/>
                <a:cs typeface="Arial MT"/>
              </a:rPr>
              <a:t>do</a:t>
            </a:r>
            <a:r>
              <a:rPr dirty="0" sz="2400" spc="5">
                <a:latin typeface="Arial MT"/>
                <a:cs typeface="Arial MT"/>
              </a:rPr>
              <a:t> </a:t>
            </a:r>
            <a:r>
              <a:rPr dirty="0" sz="2400" spc="-5">
                <a:latin typeface="Arial MT"/>
                <a:cs typeface="Arial MT"/>
              </a:rPr>
              <a:t>segundo</a:t>
            </a:r>
            <a:r>
              <a:rPr dirty="0" sz="2400" spc="-2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tempo.</a:t>
            </a:r>
            <a:r>
              <a:rPr dirty="0" sz="2400" spc="-1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O</a:t>
            </a:r>
            <a:r>
              <a:rPr dirty="0" sz="2400" spc="-10">
                <a:latin typeface="Arial MT"/>
                <a:cs typeface="Arial MT"/>
              </a:rPr>
              <a:t> </a:t>
            </a:r>
            <a:r>
              <a:rPr dirty="0" sz="2400" spc="-5">
                <a:latin typeface="Arial MT"/>
                <a:cs typeface="Arial MT"/>
              </a:rPr>
              <a:t>que</a:t>
            </a:r>
            <a:r>
              <a:rPr dirty="0" sz="2400" spc="5">
                <a:latin typeface="Arial MT"/>
                <a:cs typeface="Arial MT"/>
              </a:rPr>
              <a:t> </a:t>
            </a:r>
            <a:r>
              <a:rPr dirty="0" sz="2400" spc="-5">
                <a:latin typeface="Arial MT"/>
                <a:cs typeface="Arial MT"/>
              </a:rPr>
              <a:t>se</a:t>
            </a:r>
            <a:r>
              <a:rPr dirty="0" sz="2400" spc="-1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passa </a:t>
            </a:r>
            <a:r>
              <a:rPr dirty="0" sz="2400" spc="-5">
                <a:latin typeface="Arial MT"/>
                <a:cs typeface="Arial MT"/>
              </a:rPr>
              <a:t>na</a:t>
            </a:r>
            <a:r>
              <a:rPr dirty="0" sz="2400" spc="5">
                <a:latin typeface="Arial MT"/>
                <a:cs typeface="Arial MT"/>
              </a:rPr>
              <a:t> </a:t>
            </a:r>
            <a:r>
              <a:rPr dirty="0" sz="2400" spc="-5">
                <a:latin typeface="Arial MT"/>
                <a:cs typeface="Arial MT"/>
              </a:rPr>
              <a:t>sua</a:t>
            </a:r>
            <a:r>
              <a:rPr dirty="0" sz="2400" spc="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cabeça?</a:t>
            </a:r>
            <a:endParaRPr sz="2400">
              <a:latin typeface="Arial MT"/>
              <a:cs typeface="Arial MT"/>
            </a:endParaRPr>
          </a:p>
          <a:p>
            <a:pPr marL="538480" indent="-526415">
              <a:lnSpc>
                <a:spcPts val="2590"/>
              </a:lnSpc>
              <a:spcBef>
                <a:spcPts val="439"/>
              </a:spcBef>
              <a:buAutoNum type="arabicPlain" startAt="22"/>
              <a:tabLst>
                <a:tab pos="539115" algn="l"/>
              </a:tabLst>
            </a:pPr>
            <a:r>
              <a:rPr dirty="0" sz="2400">
                <a:latin typeface="Arial MT"/>
                <a:cs typeface="Arial MT"/>
              </a:rPr>
              <a:t>Você</a:t>
            </a:r>
            <a:r>
              <a:rPr dirty="0" sz="2400" spc="-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chega</a:t>
            </a:r>
            <a:r>
              <a:rPr dirty="0" sz="2400" spc="-20">
                <a:latin typeface="Arial MT"/>
                <a:cs typeface="Arial MT"/>
              </a:rPr>
              <a:t> </a:t>
            </a:r>
            <a:r>
              <a:rPr dirty="0" sz="2400" spc="-5">
                <a:latin typeface="Arial MT"/>
                <a:cs typeface="Arial MT"/>
              </a:rPr>
              <a:t>de</a:t>
            </a:r>
            <a:r>
              <a:rPr dirty="0" sz="2400" spc="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viagem</a:t>
            </a:r>
            <a:r>
              <a:rPr dirty="0" sz="2400" spc="-1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a</a:t>
            </a:r>
            <a:r>
              <a:rPr dirty="0" sz="2400" spc="5">
                <a:latin typeface="Arial MT"/>
                <a:cs typeface="Arial MT"/>
              </a:rPr>
              <a:t> </a:t>
            </a:r>
            <a:r>
              <a:rPr dirty="0" sz="2400" spc="-5">
                <a:latin typeface="Arial MT"/>
                <a:cs typeface="Arial MT"/>
              </a:rPr>
              <a:t>um hotel</a:t>
            </a:r>
            <a:r>
              <a:rPr dirty="0" sz="2400">
                <a:latin typeface="Arial MT"/>
                <a:cs typeface="Arial MT"/>
              </a:rPr>
              <a:t> </a:t>
            </a:r>
            <a:r>
              <a:rPr dirty="0" sz="2400" spc="-5">
                <a:latin typeface="Arial MT"/>
                <a:cs typeface="Arial MT"/>
              </a:rPr>
              <a:t>em</a:t>
            </a:r>
            <a:r>
              <a:rPr dirty="0" sz="2400" spc="5">
                <a:latin typeface="Arial MT"/>
                <a:cs typeface="Arial MT"/>
              </a:rPr>
              <a:t> </a:t>
            </a:r>
            <a:r>
              <a:rPr dirty="0" sz="2400" spc="-5">
                <a:latin typeface="Arial MT"/>
                <a:cs typeface="Arial MT"/>
              </a:rPr>
              <a:t>Nova</a:t>
            </a:r>
            <a:r>
              <a:rPr dirty="0" sz="2400" spc="-2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York</a:t>
            </a:r>
            <a:r>
              <a:rPr dirty="0" sz="2400" spc="-1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e</a:t>
            </a:r>
            <a:r>
              <a:rPr dirty="0" sz="2400" spc="5">
                <a:latin typeface="Arial MT"/>
                <a:cs typeface="Arial MT"/>
              </a:rPr>
              <a:t> </a:t>
            </a:r>
            <a:r>
              <a:rPr dirty="0" sz="2400" spc="-5">
                <a:latin typeface="Arial MT"/>
                <a:cs typeface="Arial MT"/>
              </a:rPr>
              <a:t>descobre</a:t>
            </a:r>
            <a:r>
              <a:rPr dirty="0" sz="2400" spc="5">
                <a:latin typeface="Arial MT"/>
                <a:cs typeface="Arial MT"/>
              </a:rPr>
              <a:t> </a:t>
            </a:r>
            <a:r>
              <a:rPr dirty="0" sz="2400" spc="-5">
                <a:latin typeface="Arial MT"/>
                <a:cs typeface="Arial MT"/>
              </a:rPr>
              <a:t>que</a:t>
            </a:r>
            <a:r>
              <a:rPr dirty="0" sz="2400">
                <a:latin typeface="Arial MT"/>
                <a:cs typeface="Arial MT"/>
              </a:rPr>
              <a:t> sua</a:t>
            </a:r>
            <a:r>
              <a:rPr dirty="0" sz="2400" spc="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mala</a:t>
            </a:r>
            <a:r>
              <a:rPr dirty="0" sz="2400" spc="-20">
                <a:latin typeface="Arial MT"/>
                <a:cs typeface="Arial MT"/>
              </a:rPr>
              <a:t> </a:t>
            </a:r>
            <a:r>
              <a:rPr dirty="0" sz="2400" spc="-10">
                <a:latin typeface="Arial MT"/>
                <a:cs typeface="Arial MT"/>
              </a:rPr>
              <a:t>foi</a:t>
            </a:r>
            <a:endParaRPr sz="2400">
              <a:latin typeface="Arial MT"/>
              <a:cs typeface="Arial MT"/>
            </a:endParaRPr>
          </a:p>
          <a:p>
            <a:pPr marL="12700" marR="480059">
              <a:lnSpc>
                <a:spcPct val="79900"/>
              </a:lnSpc>
              <a:spcBef>
                <a:spcPts val="290"/>
              </a:spcBef>
            </a:pPr>
            <a:r>
              <a:rPr dirty="0" sz="2400">
                <a:latin typeface="Arial MT"/>
                <a:cs typeface="Arial MT"/>
              </a:rPr>
              <a:t>trocada. </a:t>
            </a:r>
            <a:r>
              <a:rPr dirty="0" sz="2400" spc="-5">
                <a:latin typeface="Arial MT"/>
                <a:cs typeface="Arial MT"/>
              </a:rPr>
              <a:t>Dentro da sua </a:t>
            </a:r>
            <a:r>
              <a:rPr dirty="0" sz="2400">
                <a:latin typeface="Arial MT"/>
                <a:cs typeface="Arial MT"/>
              </a:rPr>
              <a:t>“nova” mala </a:t>
            </a:r>
            <a:r>
              <a:rPr dirty="0" sz="2400" spc="-5">
                <a:latin typeface="Arial MT"/>
                <a:cs typeface="Arial MT"/>
              </a:rPr>
              <a:t>há uma tela original de Pablo </a:t>
            </a:r>
            <a:r>
              <a:rPr dirty="0" sz="2400">
                <a:latin typeface="Arial MT"/>
                <a:cs typeface="Arial MT"/>
              </a:rPr>
              <a:t>Picasso. O </a:t>
            </a:r>
            <a:r>
              <a:rPr dirty="0" sz="2400" spc="-5">
                <a:latin typeface="Arial MT"/>
                <a:cs typeface="Arial MT"/>
              </a:rPr>
              <a:t>que </a:t>
            </a:r>
            <a:r>
              <a:rPr dirty="0" sz="2400" spc="-65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você</a:t>
            </a:r>
            <a:r>
              <a:rPr dirty="0" sz="2400" spc="5">
                <a:latin typeface="Arial MT"/>
                <a:cs typeface="Arial MT"/>
              </a:rPr>
              <a:t> </a:t>
            </a:r>
            <a:r>
              <a:rPr dirty="0" sz="2400" spc="-10">
                <a:latin typeface="Arial MT"/>
                <a:cs typeface="Arial MT"/>
              </a:rPr>
              <a:t>faz?</a:t>
            </a:r>
            <a:endParaRPr sz="2400">
              <a:latin typeface="Arial MT"/>
              <a:cs typeface="Arial MT"/>
            </a:endParaRPr>
          </a:p>
          <a:p>
            <a:pPr marL="12700" marR="319405">
              <a:lnSpc>
                <a:spcPts val="2320"/>
              </a:lnSpc>
              <a:spcBef>
                <a:spcPts val="965"/>
              </a:spcBef>
              <a:buAutoNum type="arabicPlain" startAt="25"/>
              <a:tabLst>
                <a:tab pos="455295" algn="l"/>
              </a:tabLst>
            </a:pPr>
            <a:r>
              <a:rPr dirty="0" sz="2400">
                <a:latin typeface="Arial MT"/>
                <a:cs typeface="Arial MT"/>
              </a:rPr>
              <a:t>Escolha</a:t>
            </a:r>
            <a:r>
              <a:rPr dirty="0" sz="2400" spc="-15">
                <a:latin typeface="Arial MT"/>
                <a:cs typeface="Arial MT"/>
              </a:rPr>
              <a:t> </a:t>
            </a:r>
            <a:r>
              <a:rPr dirty="0" sz="2400" spc="-5">
                <a:latin typeface="Arial MT"/>
                <a:cs typeface="Arial MT"/>
              </a:rPr>
              <a:t>uma</a:t>
            </a:r>
            <a:r>
              <a:rPr dirty="0" sz="2400" spc="5">
                <a:latin typeface="Arial MT"/>
                <a:cs typeface="Arial MT"/>
              </a:rPr>
              <a:t> </a:t>
            </a:r>
            <a:r>
              <a:rPr dirty="0" sz="2400" spc="-5">
                <a:latin typeface="Arial MT"/>
                <a:cs typeface="Arial MT"/>
              </a:rPr>
              <a:t>das</a:t>
            </a:r>
            <a:r>
              <a:rPr dirty="0" sz="2400">
                <a:latin typeface="Arial MT"/>
                <a:cs typeface="Arial MT"/>
              </a:rPr>
              <a:t> </a:t>
            </a:r>
            <a:r>
              <a:rPr dirty="0" sz="2400" spc="-5">
                <a:latin typeface="Arial MT"/>
                <a:cs typeface="Arial MT"/>
              </a:rPr>
              <a:t>questões</a:t>
            </a:r>
            <a:r>
              <a:rPr dirty="0" sz="2400" spc="-1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e </a:t>
            </a:r>
            <a:r>
              <a:rPr dirty="0" sz="2400" spc="-5">
                <a:latin typeface="Arial MT"/>
                <a:cs typeface="Arial MT"/>
              </a:rPr>
              <a:t>grave</a:t>
            </a:r>
            <a:r>
              <a:rPr dirty="0" sz="2400">
                <a:latin typeface="Arial MT"/>
                <a:cs typeface="Arial MT"/>
              </a:rPr>
              <a:t> </a:t>
            </a:r>
            <a:r>
              <a:rPr dirty="0" sz="2400" spc="-5">
                <a:latin typeface="Arial MT"/>
                <a:cs typeface="Arial MT"/>
              </a:rPr>
              <a:t>um</a:t>
            </a:r>
            <a:r>
              <a:rPr dirty="0" sz="2400">
                <a:latin typeface="Arial MT"/>
                <a:cs typeface="Arial MT"/>
              </a:rPr>
              <a:t> </a:t>
            </a:r>
            <a:r>
              <a:rPr dirty="0" sz="2400" spc="-5">
                <a:latin typeface="Arial MT"/>
                <a:cs typeface="Arial MT"/>
              </a:rPr>
              <a:t>vídeo</a:t>
            </a:r>
            <a:r>
              <a:rPr dirty="0" sz="2400" spc="-25">
                <a:latin typeface="Arial MT"/>
                <a:cs typeface="Arial MT"/>
              </a:rPr>
              <a:t> </a:t>
            </a:r>
            <a:r>
              <a:rPr dirty="0" sz="2400" spc="-5">
                <a:latin typeface="Arial MT"/>
                <a:cs typeface="Arial MT"/>
              </a:rPr>
              <a:t>no</a:t>
            </a:r>
            <a:r>
              <a:rPr dirty="0" sz="2400" spc="10">
                <a:latin typeface="Arial MT"/>
                <a:cs typeface="Arial MT"/>
              </a:rPr>
              <a:t> </a:t>
            </a:r>
            <a:r>
              <a:rPr dirty="0" sz="2400" spc="-5">
                <a:latin typeface="Arial MT"/>
                <a:cs typeface="Arial MT"/>
              </a:rPr>
              <a:t>aplicativo</a:t>
            </a:r>
            <a:r>
              <a:rPr dirty="0" sz="2400" spc="3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TiKToK</a:t>
            </a:r>
            <a:r>
              <a:rPr dirty="0" sz="2400" spc="-15">
                <a:latin typeface="Arial MT"/>
                <a:cs typeface="Arial MT"/>
              </a:rPr>
              <a:t> </a:t>
            </a:r>
            <a:r>
              <a:rPr dirty="0" sz="2400" spc="-5">
                <a:latin typeface="Arial MT"/>
                <a:cs typeface="Arial MT"/>
              </a:rPr>
              <a:t>ou</a:t>
            </a:r>
            <a:r>
              <a:rPr dirty="0" sz="2400" spc="10">
                <a:latin typeface="Arial MT"/>
                <a:cs typeface="Arial MT"/>
              </a:rPr>
              <a:t> </a:t>
            </a:r>
            <a:r>
              <a:rPr dirty="0" sz="2400" spc="-5">
                <a:latin typeface="Arial MT"/>
                <a:cs typeface="Arial MT"/>
              </a:rPr>
              <a:t>em</a:t>
            </a:r>
            <a:r>
              <a:rPr dirty="0" sz="2400" spc="-1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outro </a:t>
            </a:r>
            <a:r>
              <a:rPr dirty="0" sz="2400" spc="-65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aplicativo</a:t>
            </a:r>
            <a:r>
              <a:rPr dirty="0" sz="2400" spc="-1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sobre a</a:t>
            </a:r>
            <a:r>
              <a:rPr dirty="0" sz="2400" spc="-5">
                <a:latin typeface="Arial MT"/>
                <a:cs typeface="Arial MT"/>
              </a:rPr>
              <a:t> questão</a:t>
            </a:r>
            <a:r>
              <a:rPr dirty="0" sz="2400" spc="10">
                <a:latin typeface="Arial MT"/>
                <a:cs typeface="Arial MT"/>
              </a:rPr>
              <a:t> </a:t>
            </a:r>
            <a:r>
              <a:rPr dirty="0" sz="2400" spc="-5">
                <a:latin typeface="Arial MT"/>
                <a:cs typeface="Arial MT"/>
              </a:rPr>
              <a:t>escolhida</a:t>
            </a:r>
            <a:r>
              <a:rPr dirty="0" sz="2400" spc="-2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e</a:t>
            </a:r>
            <a:r>
              <a:rPr dirty="0" sz="2400" spc="-5">
                <a:latin typeface="Arial MT"/>
                <a:cs typeface="Arial MT"/>
              </a:rPr>
              <a:t> poste na</a:t>
            </a:r>
            <a:r>
              <a:rPr dirty="0" sz="2400" spc="1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pda.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Luciana Oliveira Lago</dc:creator>
  <dcterms:created xsi:type="dcterms:W3CDTF">2024-09-09T19:23:45Z</dcterms:created>
  <dcterms:modified xsi:type="dcterms:W3CDTF">2024-09-09T19:23:45Z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2020-09-13T00:00:00Z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2024-09-09T00:00:00Z</vt:filetime>
  </property>
</Properties>
</file>