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077" y="0"/>
            <a:ext cx="894192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Elaine</dc:creator>
  <dc:title>Slide 1</dc:title>
  <dcterms:created xsi:type="dcterms:W3CDTF">2026-04-01T13:09:49Z</dcterms:created>
  <dcterms:modified xsi:type="dcterms:W3CDTF">2026-04-01T13:09:49Z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2012-12-13T00:00:00Z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2026-04-01T00:00:00Z</vt:filetime>
  </property>
  <property fmtid="{D5CDD505-2E9C-101B-9397-08002B2CF9AE}" pid="5" name="Producer">
    <vt:lpwstr>Microsoft® PowerPoint® 2010</vt:lpwstr>
  </property>
</Properties>
</file>