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6858000" cx="9144000"/>
  <p:notesSz cx="6858000" cy="9144000"/>
  <p:embeddedFontLst>
    <p:embeddedFont>
      <p:font typeface="Overlock"/>
      <p:regular r:id="rId38"/>
      <p:bold r:id="rId39"/>
      <p:italic r:id="rId40"/>
      <p:boldItalic r:id="rId41"/>
    </p:embeddedFont>
    <p:embeddedFont>
      <p:font typeface="Arial Black"/>
      <p:regular r:id="rId42"/>
    </p:embeddedFont>
    <p:embeddedFont>
      <p:font typeface="Gill Sans"/>
      <p:regular r:id="rId43"/>
      <p:bold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5" roundtripDataSignature="AMtx7mjGob3h3StmqePUQcvk2GegIGST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verlock-italic.fntdata"/><Relationship Id="rId20" Type="http://schemas.openxmlformats.org/officeDocument/2006/relationships/slide" Target="slides/slide15.xml"/><Relationship Id="rId42" Type="http://schemas.openxmlformats.org/officeDocument/2006/relationships/font" Target="fonts/ArialBlack-regular.fntdata"/><Relationship Id="rId41" Type="http://schemas.openxmlformats.org/officeDocument/2006/relationships/font" Target="fonts/Overlock-boldItalic.fntdata"/><Relationship Id="rId22" Type="http://schemas.openxmlformats.org/officeDocument/2006/relationships/slide" Target="slides/slide17.xml"/><Relationship Id="rId44" Type="http://schemas.openxmlformats.org/officeDocument/2006/relationships/font" Target="fonts/GillSans-bold.fntdata"/><Relationship Id="rId21" Type="http://schemas.openxmlformats.org/officeDocument/2006/relationships/slide" Target="slides/slide16.xml"/><Relationship Id="rId43" Type="http://schemas.openxmlformats.org/officeDocument/2006/relationships/font" Target="fonts/GillSans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Overlock-bold.fntdata"/><Relationship Id="rId16" Type="http://schemas.openxmlformats.org/officeDocument/2006/relationships/slide" Target="slides/slide11.xml"/><Relationship Id="rId38" Type="http://schemas.openxmlformats.org/officeDocument/2006/relationships/font" Target="fonts/Overlock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8" name="Google Shape;27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7" name="Google Shape;397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6" name="Google Shape;40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7" name="Google Shape;417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6" name="Google Shape;426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7"/>
          <p:cNvSpPr txBox="1"/>
          <p:nvPr>
            <p:ph type="ctrTitle"/>
          </p:nvPr>
        </p:nvSpPr>
        <p:spPr>
          <a:xfrm>
            <a:off x="1219200" y="38862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  <a:defRPr sz="3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7"/>
          <p:cNvSpPr txBox="1"/>
          <p:nvPr>
            <p:ph idx="1" type="subTitle"/>
          </p:nvPr>
        </p:nvSpPr>
        <p:spPr>
          <a:xfrm>
            <a:off x="1219200" y="5124450"/>
            <a:ext cx="6858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20"/>
              <a:buNone/>
              <a:defRPr sz="2000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None/>
              <a:defRPr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None/>
              <a:defRPr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9pPr>
          </a:lstStyle>
          <a:p/>
        </p:txBody>
      </p:sp>
      <p:sp>
        <p:nvSpPr>
          <p:cNvPr id="21" name="Google Shape;21;p37"/>
          <p:cNvSpPr txBox="1"/>
          <p:nvPr>
            <p:ph idx="10" type="dt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7"/>
          <p:cNvSpPr txBox="1"/>
          <p:nvPr>
            <p:ph idx="11" type="ftr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7"/>
          <p:cNvSpPr txBox="1"/>
          <p:nvPr>
            <p:ph idx="12" type="sldNum"/>
          </p:nvPr>
        </p:nvSpPr>
        <p:spPr>
          <a:xfrm>
            <a:off x="1216152" y="6355080"/>
            <a:ext cx="121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" name="Google Shape;24;p37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" name="Google Shape;25;p37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cap="rnd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Google Shape;26;p37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" name="Google Shape;27;p37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/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8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3" name="Google Shape;33;p38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9"/>
          <p:cNvSpPr txBox="1"/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Bookman Old Style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9"/>
          <p:cNvSpPr txBox="1"/>
          <p:nvPr>
            <p:ph idx="1" type="body"/>
          </p:nvPr>
        </p:nvSpPr>
        <p:spPr>
          <a:xfrm>
            <a:off x="457200" y="1285875"/>
            <a:ext cx="4040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37" name="Google Shape;37;p39"/>
          <p:cNvSpPr txBox="1"/>
          <p:nvPr>
            <p:ph idx="2" type="body"/>
          </p:nvPr>
        </p:nvSpPr>
        <p:spPr>
          <a:xfrm>
            <a:off x="4648200" y="1295400"/>
            <a:ext cx="40417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38" name="Google Shape;38;p39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9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9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1" name="Google Shape;41;p39"/>
          <p:cNvSpPr txBox="1"/>
          <p:nvPr>
            <p:ph idx="3" type="body"/>
          </p:nvPr>
        </p:nvSpPr>
        <p:spPr>
          <a:xfrm>
            <a:off x="457200" y="2133600"/>
            <a:ext cx="40386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42" name="Google Shape;42;p39"/>
          <p:cNvSpPr txBox="1"/>
          <p:nvPr>
            <p:ph idx="4" type="body"/>
          </p:nvPr>
        </p:nvSpPr>
        <p:spPr>
          <a:xfrm>
            <a:off x="4648200" y="2133600"/>
            <a:ext cx="40386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showMasterSp="0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0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0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47" name="Google Shape;47;p40"/>
          <p:cNvCxnSpPr/>
          <p:nvPr/>
        </p:nvCxnSpPr>
        <p:spPr>
          <a:xfrm>
            <a:off x="457200" y="6353175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8" name="Google Shape;48;p40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/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1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1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1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4" name="Google Shape;54;p41"/>
          <p:cNvSpPr txBox="1"/>
          <p:nvPr>
            <p:ph idx="1" type="body"/>
          </p:nvPr>
        </p:nvSpPr>
        <p:spPr>
          <a:xfrm>
            <a:off x="457200" y="1219200"/>
            <a:ext cx="8229600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showMasterSp="0" type="secHead">
  <p:cSld name="SECTION_HEADER">
    <p:bg>
      <p:bgPr>
        <a:solidFill>
          <a:schemeClr val="dk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type="title"/>
          </p:nvPr>
        </p:nvSpPr>
        <p:spPr>
          <a:xfrm>
            <a:off x="1219200" y="2971800"/>
            <a:ext cx="6858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ookman Old Style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2"/>
          <p:cNvSpPr txBox="1"/>
          <p:nvPr>
            <p:ph idx="1" type="body"/>
          </p:nvPr>
        </p:nvSpPr>
        <p:spPr>
          <a:xfrm>
            <a:off x="1295400" y="4267200"/>
            <a:ext cx="6781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2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16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58" name="Google Shape;58;p42"/>
          <p:cNvSpPr txBox="1"/>
          <p:nvPr>
            <p:ph idx="10" type="dt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2"/>
          <p:cNvSpPr txBox="1"/>
          <p:nvPr>
            <p:ph idx="11" type="ftr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2"/>
          <p:cNvSpPr txBox="1"/>
          <p:nvPr>
            <p:ph idx="12" type="sldNum"/>
          </p:nvPr>
        </p:nvSpPr>
        <p:spPr>
          <a:xfrm>
            <a:off x="1069848" y="6355080"/>
            <a:ext cx="1520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1" name="Google Shape;61;p42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" name="Google Shape;62;p42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3"/>
          <p:cNvSpPr txBox="1"/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3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3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3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8" name="Google Shape;68;p43"/>
          <p:cNvSpPr txBox="1"/>
          <p:nvPr>
            <p:ph idx="1" type="body"/>
          </p:nvPr>
        </p:nvSpPr>
        <p:spPr>
          <a:xfrm>
            <a:off x="457200" y="1219200"/>
            <a:ext cx="4041648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69" name="Google Shape;69;p43"/>
          <p:cNvSpPr txBox="1"/>
          <p:nvPr>
            <p:ph idx="2" type="body"/>
          </p:nvPr>
        </p:nvSpPr>
        <p:spPr>
          <a:xfrm>
            <a:off x="4632198" y="1216152"/>
            <a:ext cx="4041648" cy="493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showMasterSp="0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4"/>
          <p:cNvSpPr txBox="1"/>
          <p:nvPr>
            <p:ph type="title"/>
          </p:nvPr>
        </p:nvSpPr>
        <p:spPr>
          <a:xfrm>
            <a:off x="6324600" y="304800"/>
            <a:ext cx="2514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b="1" sz="2000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4"/>
          <p:cNvSpPr txBox="1"/>
          <p:nvPr>
            <p:ph idx="1" type="body"/>
          </p:nvPr>
        </p:nvSpPr>
        <p:spPr>
          <a:xfrm>
            <a:off x="6324600" y="1219200"/>
            <a:ext cx="2514600" cy="48434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7500"/>
              </a:lnSpc>
              <a:spcBef>
                <a:spcPts val="600"/>
              </a:spcBef>
              <a:spcAft>
                <a:spcPts val="0"/>
              </a:spcAft>
              <a:buSzPts val="1216"/>
              <a:buNone/>
              <a:defRPr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12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76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30"/>
              <a:buNone/>
              <a:defRPr sz="900"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73" name="Google Shape;73;p44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4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76" name="Google Shape;76;p44"/>
          <p:cNvCxnSpPr/>
          <p:nvPr/>
        </p:nvCxnSpPr>
        <p:spPr>
          <a:xfrm>
            <a:off x="457200" y="6353175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7" name="Google Shape;77;p44"/>
          <p:cNvCxnSpPr/>
          <p:nvPr/>
        </p:nvCxnSpPr>
        <p:spPr>
          <a:xfrm rot="5400000">
            <a:off x="3160645" y="3324225"/>
            <a:ext cx="603504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8" name="Google Shape;78;p44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" name="Google Shape;79;p44"/>
          <p:cNvSpPr txBox="1"/>
          <p:nvPr>
            <p:ph idx="2" type="body"/>
          </p:nvPr>
        </p:nvSpPr>
        <p:spPr>
          <a:xfrm>
            <a:off x="304800" y="304800"/>
            <a:ext cx="57150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showMasterSp="0" type="picTx">
  <p:cSld name="PICTURE_WITH_CAPTION_TEXT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5"/>
          <p:cNvSpPr txBox="1"/>
          <p:nvPr>
            <p:ph type="title"/>
          </p:nvPr>
        </p:nvSpPr>
        <p:spPr>
          <a:xfrm>
            <a:off x="457200" y="500856"/>
            <a:ext cx="8229600" cy="67468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74300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Bookman Old Style"/>
              <a:buNone/>
              <a:defRPr b="0" sz="2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5"/>
          <p:cNvSpPr/>
          <p:nvPr>
            <p:ph idx="2" type="pic"/>
          </p:nvPr>
        </p:nvSpPr>
        <p:spPr>
          <a:xfrm>
            <a:off x="457200" y="1905000"/>
            <a:ext cx="8229600" cy="4270248"/>
          </a:xfrm>
          <a:prstGeom prst="rect">
            <a:avLst/>
          </a:prstGeom>
          <a:solidFill>
            <a:srgbClr val="BABAB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32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48"/>
              <a:buFont typeface="Noto Sans Symbols"/>
              <a:buChar char="🞂"/>
              <a:defRPr b="0" i="0" sz="2300" u="none" cap="none" strike="noStrik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20"/>
              <a:buFont typeface="Noto Sans Symbols"/>
              <a:buChar char="🞂"/>
              <a:defRPr b="0" i="0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232F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BA1B3"/>
              </a:buClr>
              <a:buSzPts val="1200"/>
              <a:buFont typeface="Noto Sans Symbols"/>
              <a:buChar char="🞂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46C8F"/>
              </a:buClr>
              <a:buSzPts val="1050"/>
              <a:buFont typeface="Noto Sans Symbols"/>
              <a:buChar char="🞂"/>
              <a:defRPr b="0" i="0" sz="1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BABABA"/>
              </a:buClr>
              <a:buSzPts val="1050"/>
              <a:buFont typeface="Noto Sans Symbols"/>
              <a:buChar char="🞂"/>
              <a:defRPr b="0" i="0" sz="1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FB8CD"/>
              </a:buClr>
              <a:buSzPts val="900"/>
              <a:buFont typeface="Noto Sans Symbols"/>
              <a:buChar char="🞂"/>
              <a:defRPr b="0" i="0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3" name="Google Shape;83;p45"/>
          <p:cNvSpPr txBox="1"/>
          <p:nvPr>
            <p:ph idx="1" type="body"/>
          </p:nvPr>
        </p:nvSpPr>
        <p:spPr>
          <a:xfrm>
            <a:off x="457200" y="121920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64"/>
              <a:buFont typeface="Gill Sans"/>
              <a:buNone/>
              <a:defRPr sz="1400"/>
            </a:lvl1pPr>
            <a:lvl2pPr indent="-286512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12"/>
              <a:buChar char="?"/>
              <a:defRPr sz="1200"/>
            </a:lvl2pPr>
            <a:lvl3pPr indent="-27686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760"/>
              <a:buChar char="?"/>
              <a:defRPr sz="1000"/>
            </a:lvl3pPr>
            <a:lvl4pPr indent="-26860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630"/>
              <a:buChar char="◻"/>
              <a:defRPr sz="900"/>
            </a:lvl4pPr>
            <a:lvl5pPr indent="-268604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30"/>
              <a:buChar char="◻"/>
              <a:defRPr sz="900"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84" name="Google Shape;84;p45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5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5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87" name="Google Shape;87;p45"/>
          <p:cNvCxnSpPr/>
          <p:nvPr/>
        </p:nvCxnSpPr>
        <p:spPr>
          <a:xfrm>
            <a:off x="457200" y="6353175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88" name="Google Shape;88;p45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" name="Google Shape;89;p45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6"/>
          <p:cNvSpPr txBox="1"/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" type="body"/>
          </p:nvPr>
        </p:nvSpPr>
        <p:spPr>
          <a:xfrm rot="5400000">
            <a:off x="2116836" y="-440436"/>
            <a:ext cx="4910328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93" name="Google Shape;93;p46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6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6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showMasterSp="0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2pPr>
            <a:lvl3pPr indent="-315467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68"/>
              <a:buChar char="?"/>
              <a:defRPr/>
            </a:lvl3pPr>
            <a:lvl4pPr indent="-30861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60"/>
              <a:buChar char="◻"/>
              <a:defRPr/>
            </a:lvl4pPr>
            <a:lvl5pPr indent="-30861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60"/>
              <a:buChar char="◻"/>
              <a:defRPr/>
            </a:lvl5pPr>
            <a:lvl6pPr indent="-314325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indent="-314325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indent="-314325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indent="-314325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/>
        </p:txBody>
      </p:sp>
      <p:sp>
        <p:nvSpPr>
          <p:cNvPr id="99" name="Google Shape;99;p47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7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7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102" name="Google Shape;102;p47"/>
          <p:cNvCxnSpPr/>
          <p:nvPr/>
        </p:nvCxnSpPr>
        <p:spPr>
          <a:xfrm>
            <a:off x="457200" y="6353175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03" name="Google Shape;103;p47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4" name="Google Shape;104;p47"/>
          <p:cNvCxnSpPr/>
          <p:nvPr/>
        </p:nvCxnSpPr>
        <p:spPr>
          <a:xfrm rot="5400000">
            <a:off x="3629607" y="3201952"/>
            <a:ext cx="58521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/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Bookman Old Style"/>
              <a:buNone/>
              <a:defRPr b="0" i="0" sz="3200" u="none" cap="none" strike="noStrik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6"/>
          <p:cNvSpPr txBox="1"/>
          <p:nvPr>
            <p:ph idx="1" type="body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076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76"/>
              <a:buFont typeface="Noto Sans Symbols"/>
              <a:buChar char="🞂"/>
              <a:defRPr b="0" i="0" sz="2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9597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48"/>
              <a:buFont typeface="Noto Sans Symbols"/>
              <a:buChar char="🞂"/>
              <a:defRPr b="0" i="0" sz="23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25119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BABABA"/>
              </a:buClr>
              <a:buSzPts val="1520"/>
              <a:buFont typeface="Noto Sans Symbols"/>
              <a:buChar char="🞂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0861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232F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9972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BA1B3"/>
              </a:buClr>
              <a:buSzPts val="1200"/>
              <a:buFont typeface="Noto Sans Symbols"/>
              <a:buChar char="🞂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295275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46C8F"/>
              </a:buClr>
              <a:buSzPts val="1050"/>
              <a:buFont typeface="Noto Sans Symbols"/>
              <a:buChar char="🞂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295275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BABABA"/>
              </a:buClr>
              <a:buSzPts val="1050"/>
              <a:buFont typeface="Noto Sans Symbols"/>
              <a:buChar char="🞂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FB8CD"/>
              </a:buClr>
              <a:buSzPts val="900"/>
              <a:buFont typeface="Noto Sans Symbols"/>
              <a:buChar char="🞂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" name="Google Shape;12;p36"/>
          <p:cNvSpPr txBox="1"/>
          <p:nvPr>
            <p:ph idx="10" type="dt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1" type="ftr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2" type="sldNum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15" name="Google Shape;15;p36"/>
          <p:cNvCxnSpPr/>
          <p:nvPr/>
        </p:nvCxnSpPr>
        <p:spPr>
          <a:xfrm>
            <a:off x="457200" y="6353175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6" name="Google Shape;16;p36"/>
          <p:cNvCxnSpPr/>
          <p:nvPr/>
        </p:nvCxnSpPr>
        <p:spPr>
          <a:xfrm>
            <a:off x="457200" y="1143000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7" name="Google Shape;17;p36"/>
          <p:cNvSpPr/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g"/><Relationship Id="rId4" Type="http://schemas.openxmlformats.org/officeDocument/2006/relationships/image" Target="../media/image16.jpg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3.jp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0.jpg"/><Relationship Id="rId5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8.jpg"/><Relationship Id="rId5" Type="http://schemas.openxmlformats.org/officeDocument/2006/relationships/image" Target="../media/image2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jpg"/><Relationship Id="rId4" Type="http://schemas.openxmlformats.org/officeDocument/2006/relationships/image" Target="../media/image29.jpg"/><Relationship Id="rId5" Type="http://schemas.openxmlformats.org/officeDocument/2006/relationships/image" Target="../media/image3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jpg"/><Relationship Id="rId4" Type="http://schemas.openxmlformats.org/officeDocument/2006/relationships/image" Target="../media/image40.gif"/><Relationship Id="rId5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jpg"/><Relationship Id="rId4" Type="http://schemas.openxmlformats.org/officeDocument/2006/relationships/image" Target="../media/image3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jpg"/><Relationship Id="rId4" Type="http://schemas.openxmlformats.org/officeDocument/2006/relationships/image" Target="../media/image20.jpg"/><Relationship Id="rId5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jpg"/><Relationship Id="rId4" Type="http://schemas.openxmlformats.org/officeDocument/2006/relationships/image" Target="../media/image23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Relationship Id="rId4" Type="http://schemas.openxmlformats.org/officeDocument/2006/relationships/image" Target="../media/image37.jpg"/><Relationship Id="rId5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Relationship Id="rId4" Type="http://schemas.openxmlformats.org/officeDocument/2006/relationships/image" Target="../media/image34.jpg"/><Relationship Id="rId5" Type="http://schemas.openxmlformats.org/officeDocument/2006/relationships/image" Target="../media/image5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jpg"/><Relationship Id="rId4" Type="http://schemas.openxmlformats.org/officeDocument/2006/relationships/image" Target="../media/image44.jpg"/><Relationship Id="rId5" Type="http://schemas.openxmlformats.org/officeDocument/2006/relationships/image" Target="../media/image5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Relationship Id="rId4" Type="http://schemas.openxmlformats.org/officeDocument/2006/relationships/image" Target="../media/image56.jpg"/><Relationship Id="rId5" Type="http://schemas.openxmlformats.org/officeDocument/2006/relationships/image" Target="../media/image5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4.jpg"/><Relationship Id="rId4" Type="http://schemas.openxmlformats.org/officeDocument/2006/relationships/image" Target="../media/image47.jpg"/><Relationship Id="rId5" Type="http://schemas.openxmlformats.org/officeDocument/2006/relationships/image" Target="../media/image4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jpg"/><Relationship Id="rId4" Type="http://schemas.openxmlformats.org/officeDocument/2006/relationships/image" Target="../media/image48.jpg"/><Relationship Id="rId5" Type="http://schemas.openxmlformats.org/officeDocument/2006/relationships/image" Target="../media/image4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2.jpg"/><Relationship Id="rId4" Type="http://schemas.openxmlformats.org/officeDocument/2006/relationships/image" Target="../media/image53.jpg"/><Relationship Id="rId5" Type="http://schemas.openxmlformats.org/officeDocument/2006/relationships/image" Target="../media/image5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5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2.jpg"/><Relationship Id="rId4" Type="http://schemas.openxmlformats.org/officeDocument/2006/relationships/image" Target="../media/image6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1.jpg"/><Relationship Id="rId4" Type="http://schemas.openxmlformats.org/officeDocument/2006/relationships/image" Target="../media/image59.jpg"/><Relationship Id="rId5" Type="http://schemas.openxmlformats.org/officeDocument/2006/relationships/image" Target="../media/image6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2.jpg"/><Relationship Id="rId4" Type="http://schemas.openxmlformats.org/officeDocument/2006/relationships/image" Target="../media/image77.jpg"/><Relationship Id="rId5" Type="http://schemas.openxmlformats.org/officeDocument/2006/relationships/image" Target="../media/image6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5.jpg"/><Relationship Id="rId4" Type="http://schemas.openxmlformats.org/officeDocument/2006/relationships/image" Target="../media/image72.jpg"/><Relationship Id="rId5" Type="http://schemas.openxmlformats.org/officeDocument/2006/relationships/image" Target="../media/image7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4.jpg"/><Relationship Id="rId4" Type="http://schemas.openxmlformats.org/officeDocument/2006/relationships/image" Target="../media/image74.jpg"/><Relationship Id="rId5" Type="http://schemas.openxmlformats.org/officeDocument/2006/relationships/image" Target="../media/image8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3.jpg"/><Relationship Id="rId4" Type="http://schemas.openxmlformats.org/officeDocument/2006/relationships/image" Target="../media/image63.jpg"/><Relationship Id="rId5" Type="http://schemas.openxmlformats.org/officeDocument/2006/relationships/image" Target="../media/image6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jpg"/><Relationship Id="rId4" Type="http://schemas.openxmlformats.org/officeDocument/2006/relationships/image" Target="../media/image7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7.jpg"/><Relationship Id="rId4" Type="http://schemas.openxmlformats.org/officeDocument/2006/relationships/image" Target="../media/image78.jpg"/><Relationship Id="rId5" Type="http://schemas.openxmlformats.org/officeDocument/2006/relationships/image" Target="../media/image8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9.jpg"/><Relationship Id="rId4" Type="http://schemas.openxmlformats.org/officeDocument/2006/relationships/image" Target="../media/image8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6.jpg"/><Relationship Id="rId4" Type="http://schemas.openxmlformats.org/officeDocument/2006/relationships/image" Target="../media/image81.jpg"/><Relationship Id="rId5" Type="http://schemas.openxmlformats.org/officeDocument/2006/relationships/image" Target="../media/image8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ctrTitle"/>
          </p:nvPr>
        </p:nvSpPr>
        <p:spPr>
          <a:xfrm>
            <a:off x="1219200" y="38862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1E28"/>
              </a:buClr>
              <a:buSzPts val="6480"/>
              <a:buFont typeface="Overlock"/>
              <a:buNone/>
            </a:pPr>
            <a:r>
              <a:rPr lang="pt-BR" sz="6480">
                <a:solidFill>
                  <a:srgbClr val="771E28"/>
                </a:solidFill>
                <a:latin typeface="Overlock"/>
                <a:ea typeface="Overlock"/>
                <a:cs typeface="Overlock"/>
                <a:sym typeface="Overlock"/>
              </a:rPr>
              <a:t>EL ALFABETO</a:t>
            </a:r>
            <a:endParaRPr sz="6480">
              <a:solidFill>
                <a:srgbClr val="771E28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descr="http://www.akses.org/ABC_Blocks.gif"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80462">
            <a:off x="5500319" y="685409"/>
            <a:ext cx="2818298" cy="2243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title"/>
          </p:nvPr>
        </p:nvSpPr>
        <p:spPr>
          <a:xfrm>
            <a:off x="785786" y="2000240"/>
            <a:ext cx="7341966" cy="2428892"/>
          </a:xfrm>
          <a:prstGeom prst="rect">
            <a:avLst/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b="1" lang="pt-BR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</a:t>
            </a:r>
            <a:r>
              <a:rPr b="1" lang="pt-BR"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palabra </a:t>
            </a:r>
            <a:r>
              <a:rPr b="1" lang="pt-BR" sz="2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ALFABETO</a:t>
            </a:r>
            <a:r>
              <a:rPr b="1" lang="pt-BR"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 </a:t>
            </a:r>
            <a:r>
              <a:rPr b="1" lang="pt-BR"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 origen griego (alfabetos), constituida por las dos primeras letras del alfabeto griego (alfa y beta, correspondientes a las nuestras letras A y B, respectivamente), y significa un conjunto de letras usadas para escribir.</a:t>
            </a:r>
            <a:endParaRPr b="1" sz="2400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advTm="16000"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>
            <p:ph idx="1" type="body"/>
          </p:nvPr>
        </p:nvSpPr>
        <p:spPr>
          <a:xfrm>
            <a:off x="2987824" y="404664"/>
            <a:ext cx="2880320" cy="2520280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</a:pPr>
            <a:r>
              <a:rPr lang="pt-BR" sz="10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24"/>
              <a:buNone/>
            </a:pPr>
            <a:r>
              <a:rPr lang="pt-BR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lang="pt-BR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</a:t>
            </a:r>
            <a:r>
              <a:rPr lang="pt-BR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http://1.bp.blogspot.com/_NNr2pHiEc1s/TJ-b9-MVFdI/AAAAAAAABqo/iFXDRmSjEY8/s1600/bee_movie_109.jpg" id="121" name="Google Shape;12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34" y="2571744"/>
            <a:ext cx="2332315" cy="261937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/>
          <p:nvPr/>
        </p:nvSpPr>
        <p:spPr>
          <a:xfrm>
            <a:off x="500035" y="5214950"/>
            <a:ext cx="21431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Abeja 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3214678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Abuelo 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215042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Alcalde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mercadomunicipal.com.br/uploads/images/noticias/interna%20dia%20dos%20av%C3%B3s.jpg" id="125" name="Google Shape;1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8925" y="3303924"/>
            <a:ext cx="3071835" cy="19252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yabu.com.br/blog/wp-content/uploads/2008/06/prefeito1-1.jpg" id="126" name="Google Shape;12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15140" y="1928802"/>
            <a:ext cx="1714500" cy="287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/>
          <p:nvPr>
            <p:ph idx="1" type="body"/>
          </p:nvPr>
        </p:nvSpPr>
        <p:spPr>
          <a:xfrm>
            <a:off x="3203848" y="476672"/>
            <a:ext cx="2736304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</a:pPr>
            <a:r>
              <a:rPr lang="pt-BR" sz="10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68"/>
              <a:buNone/>
            </a:pPr>
            <a:r>
              <a:rPr lang="pt-BR"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lang="pt-BR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be</a:t>
            </a:r>
            <a:r>
              <a:rPr lang="pt-BR" sz="1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sz="1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500035" y="5214950"/>
            <a:ext cx="21431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Balón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3214678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Balcón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6215042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Beso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balcon.jpg" id="136" name="Google Shape;1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4678" y="3214686"/>
            <a:ext cx="2722566" cy="20380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LON.jpg" id="137" name="Google Shape;13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48" y="1857364"/>
            <a:ext cx="2292714" cy="34361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grado beso[1].jpg" id="138" name="Google Shape;13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12" y="2714620"/>
            <a:ext cx="2582488" cy="2547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3143240" y="428604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[ce]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5357826"/>
            <a:ext cx="37147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Camarero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6215042" y="5357826"/>
            <a:ext cx="292895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Cuatro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3428992" y="5357826"/>
            <a:ext cx="314327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Corazón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trabajoeninglaterra.org/wp-content/uploads/2012/10/camarero-en-inglaterra.jpg" id="147" name="Google Shape;14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472" y="2643182"/>
            <a:ext cx="2456498" cy="27002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2.bp.blogspot.com/-T1BLWb-RF6g/Tv4F1sNYCmI/AAAAAAAACk4/7g8M6ZJGbs4/s1600/corazon+andante.jpg" id="148" name="Google Shape;14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9058" y="3214686"/>
            <a:ext cx="1682097" cy="2314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images2.wikia.nocookie.net/__cb20120326183629/avengersalliance/images/1/19/Fant4_logo.png" id="149" name="Google Shape;14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43702" y="2928934"/>
            <a:ext cx="1905000" cy="186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NICERO-2.jpg"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2571744"/>
            <a:ext cx="3817832" cy="287101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9"/>
          <p:cNvSpPr/>
          <p:nvPr/>
        </p:nvSpPr>
        <p:spPr>
          <a:xfrm>
            <a:off x="3143240" y="428604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[ce]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428596" y="5357826"/>
            <a:ext cx="37147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Cenicero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5786446" y="5357826"/>
            <a:ext cx="292895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Cielo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Colorful-sky-wallpaper_4020.jpg" id="158" name="Google Shape;15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9282" y="3214686"/>
            <a:ext cx="3086084" cy="1928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/>
          <p:nvPr/>
        </p:nvSpPr>
        <p:spPr>
          <a:xfrm>
            <a:off x="3143240" y="428604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pt-BR" sz="8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[che]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0" y="5357826"/>
            <a:ext cx="37147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Chavo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6215042" y="5357826"/>
            <a:ext cx="292895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Churros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2857488" y="5357826"/>
            <a:ext cx="37147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Chévere</a:t>
            </a:r>
            <a:endParaRPr b="1" i="0" sz="48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contextodetamaulipas.info/contenido/wp-content/uploads/2011/11/chavo.jpg"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910" y="3071810"/>
            <a:ext cx="20955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assimcomovoce.folha.blog.uol.com.br/images/legal.jpg" id="168" name="Google Shape;16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6182" y="3357562"/>
            <a:ext cx="1928826" cy="1928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undodasdicas.net/wp-content/uploads/2010/03/latin_churros_lg.jpg" id="169" name="Google Shape;16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15140" y="2928934"/>
            <a:ext cx="1740184" cy="2319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[de]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285720" y="5214950"/>
            <a:ext cx="278608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Dinero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3214678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Dulce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6215042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Ciuda</a:t>
            </a:r>
            <a:r>
              <a:rPr b="1" i="0" lang="pt-BR" sz="5400" u="none" cap="none" strike="noStrike">
                <a:latin typeface="Gill Sans"/>
                <a:ea typeface="Gill Sans"/>
                <a:cs typeface="Gill Sans"/>
                <a:sym typeface="Gill Sans"/>
              </a:rPr>
              <a:t>d</a:t>
            </a:r>
            <a:endParaRPr b="1" i="0" sz="5400" u="none" cap="none" strike="noStrike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ciudad.jpg" id="178" name="Google Shape;1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0760" y="3143248"/>
            <a:ext cx="2857500" cy="1857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ulce.jpg" id="179" name="Google Shape;17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4678" y="3143248"/>
            <a:ext cx="24669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.jpg" id="180" name="Google Shape;18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596" y="3143248"/>
            <a:ext cx="2638425" cy="17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/>
          <p:nvPr/>
        </p:nvSpPr>
        <p:spPr>
          <a:xfrm>
            <a:off x="3059832" y="476672"/>
            <a:ext cx="2880320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6" name="Google Shape;186;p12"/>
          <p:cNvSpPr/>
          <p:nvPr/>
        </p:nvSpPr>
        <p:spPr>
          <a:xfrm>
            <a:off x="-115050" y="5214950"/>
            <a:ext cx="3611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Enfermera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" name="Google Shape;187;p12"/>
          <p:cNvSpPr/>
          <p:nvPr/>
        </p:nvSpPr>
        <p:spPr>
          <a:xfrm>
            <a:off x="3765300" y="5214950"/>
            <a:ext cx="3611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lang="pt-BR" sz="5400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Esperanza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8" name="Google Shape;188;p12"/>
          <p:cNvSpPr/>
          <p:nvPr/>
        </p:nvSpPr>
        <p:spPr>
          <a:xfrm>
            <a:off x="6819800" y="1730175"/>
            <a:ext cx="232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Espejo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2.bp.blogspot.com/-pwe8TLNwuZo/UCUfd7qIczI/AAAAAAAAHKM/V8jiuaTAv7o/s400/enfermeira.png" id="189" name="Google Shape;1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2976" y="2357430"/>
            <a:ext cx="2476500" cy="304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2.bp.blogspot.com/-OdBvBJpSRUU/URBdWeuOFfI/AAAAAAAAA3I/EeRTGt4zQTc/s1600/fecondi%C3%A7ao.JPG" id="190" name="Google Shape;19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496" y="3571876"/>
            <a:ext cx="2095514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ikea.com/es/es/images/products/levanger-espejo__76923_PE197764_S4.jpg" id="191" name="Google Shape;19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12" y="2571744"/>
            <a:ext cx="2428892" cy="2428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/>
          <p:nvPr/>
        </p:nvSpPr>
        <p:spPr>
          <a:xfrm>
            <a:off x="3131840" y="476672"/>
            <a:ext cx="2808312" cy="2520280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[efe 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0" y="5214950"/>
            <a:ext cx="407196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Fontanero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3857620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Fruta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6215042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Fogón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us.123rf.com/400wm/400/400/kurhan/kurhan1003/kurhan100300343/6637702-fontanero-apuesto-joven-trabajador-con-llave-ajustable-aislados-sobre-fondo-blanco.jpg" id="200" name="Google Shape;2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910" y="1714488"/>
            <a:ext cx="2347588" cy="3414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8ou80foto.com/wp-content/uploads/2010/12/fruta-fresca1.jpg" id="201" name="Google Shape;20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4744" y="3286124"/>
            <a:ext cx="2414605" cy="1814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3.gstatic.com/images?q=tbn:ANd9GcSqUMIQdBnqYE0uEdvVeOOxsnq3pN_nGKxqd6FXSZvrWZmq1m77yQ" id="202" name="Google Shape;20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43702" y="2357430"/>
            <a:ext cx="2071702" cy="247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 dir="in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"/>
          <p:cNvSpPr/>
          <p:nvPr/>
        </p:nvSpPr>
        <p:spPr>
          <a:xfrm>
            <a:off x="3286116" y="428604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Gallina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3357554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Goma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Guante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gallina.jpg" id="211" name="Google Shape;21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3429000"/>
            <a:ext cx="2571768" cy="1771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maborrar.gif" id="212" name="Google Shape;21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7554" y="3500438"/>
            <a:ext cx="2614502" cy="18236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UANTES ANTICORTE.jpg" id="213" name="Google Shape;21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2198" y="3214686"/>
            <a:ext cx="2672529" cy="2000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bimg1.mlstatic.com/4200-imagens-de-alta-resoluco-com-pessoas-em-todas-as-fotos_MLB-F-2743434887_052012.jpg" id="218" name="Google Shape;21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48" y="2571744"/>
            <a:ext cx="2793226" cy="2857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5"/>
          <p:cNvSpPr/>
          <p:nvPr/>
        </p:nvSpPr>
        <p:spPr>
          <a:xfrm>
            <a:off x="3286116" y="428604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28572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Gente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564357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Gitana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dreamstime.com/gipsy-dancer-closeup-portrait-thumb6589975.jpg" id="222" name="Google Shape;22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74" y="3000372"/>
            <a:ext cx="1714512" cy="2214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"/>
          <p:cNvSpPr/>
          <p:nvPr/>
        </p:nvSpPr>
        <p:spPr>
          <a:xfrm>
            <a:off x="3131840" y="476672"/>
            <a:ext cx="2808312" cy="2592288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hache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8" name="Google Shape;228;p16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Helado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6"/>
          <p:cNvSpPr/>
          <p:nvPr/>
        </p:nvSpPr>
        <p:spPr>
          <a:xfrm>
            <a:off x="3357554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Hada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6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Hielo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ada.jpg" id="231" name="Google Shape;2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7554" y="3286124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lado.jpg" id="232" name="Google Shape;23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596" y="3286124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elo.jpg" id="233" name="Google Shape;23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43636" y="3429000"/>
            <a:ext cx="27051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3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blogcolegioallianca.com.br/wp-content/uploads/2012/08/Annex-Gaal-Franciska-Buccaneer-The_01.jpg" id="238" name="Google Shape;23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6446" y="2643182"/>
            <a:ext cx="3143240" cy="26432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images.bibliocad.com/biblioteca/image/00020000/5000/iglesia-matriz-jauja_25695.gif" id="239" name="Google Shape;23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158" y="2143116"/>
            <a:ext cx="2928958" cy="309686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7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1" name="Google Shape;241;p17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Iglesia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Isla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8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J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jota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8" name="Google Shape;248;p18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Jirafa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18"/>
          <p:cNvSpPr/>
          <p:nvPr/>
        </p:nvSpPr>
        <p:spPr>
          <a:xfrm>
            <a:off x="2915816" y="5214950"/>
            <a:ext cx="308494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Juguete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18"/>
          <p:cNvSpPr/>
          <p:nvPr/>
        </p:nvSpPr>
        <p:spPr>
          <a:xfrm>
            <a:off x="5800670" y="5214950"/>
            <a:ext cx="31290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Japonés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japones.jpg" id="251" name="Google Shape;25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5074" y="2214554"/>
            <a:ext cx="2357454" cy="3169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irafa.jpg" id="252" name="Google Shape;25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48" y="2357430"/>
            <a:ext cx="2357454" cy="2789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uguetesdebebes.jpg" id="253" name="Google Shape;25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43306" y="2928934"/>
            <a:ext cx="2157364" cy="2157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[ele]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9" name="Google Shape;259;p19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Luna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0" name="Google Shape;260;p19"/>
          <p:cNvSpPr/>
          <p:nvPr/>
        </p:nvSpPr>
        <p:spPr>
          <a:xfrm>
            <a:off x="3357554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Leche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1" name="Google Shape;261;p19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Españo</a:t>
            </a:r>
            <a:r>
              <a:rPr b="1" i="0" lang="pt-BR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brasilalimenta.com.br/img/noticia/g/adocao_dos_novos_parametros_de_qualidade_do_leite_podera_ser_adiada_para_2016_6_91.jpg" id="262" name="Google Shape;2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9058" y="3286124"/>
            <a:ext cx="1278187" cy="2001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giazen.com.br/wp-content/uploads/2009/02/lua_crescente.jpg" id="263" name="Google Shape;26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770043">
            <a:off x="871666" y="3327927"/>
            <a:ext cx="1845474" cy="16240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3.bp.blogspot.com/-mT6JvoNKJv4/UGRKR1NhgoI/AAAAAAAACXM/GSAwPB91dUc/s1600/torerocabronazo.jpg" id="264" name="Google Shape;26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9388" y="2000240"/>
            <a:ext cx="2176169" cy="3190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lus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LL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[elle]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0" name="Google Shape;270;p20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Lluvia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20"/>
          <p:cNvSpPr/>
          <p:nvPr/>
        </p:nvSpPr>
        <p:spPr>
          <a:xfrm>
            <a:off x="3357554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LLorar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2" name="Google Shape;272;p20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Llave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llave.jpg" id="273" name="Google Shape;27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5074" y="3429000"/>
            <a:ext cx="2362198" cy="15379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lorar.jpg" id="274" name="Google Shape;27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4744" y="3214686"/>
            <a:ext cx="1672158" cy="19851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luvia.jpg" id="275" name="Google Shape;27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348" y="3286124"/>
            <a:ext cx="2214578" cy="1660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lus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Mano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3428992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Mujer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Mar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mano.jpg" id="284" name="Google Shape;2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786" y="3000372"/>
            <a:ext cx="21336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ujer.jpg" id="285" name="Google Shape;28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4678" y="3000372"/>
            <a:ext cx="3086116" cy="2314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.jpg" id="286" name="Google Shape;28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12" y="3143248"/>
            <a:ext cx="2571736" cy="1928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2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Nido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3" name="Google Shape;293;p22"/>
          <p:cNvSpPr/>
          <p:nvPr/>
        </p:nvSpPr>
        <p:spPr>
          <a:xfrm>
            <a:off x="3143240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Noche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4" name="Google Shape;294;p22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Naranja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pt.dreamstime.com/ovo-de-ninho-thumb15659948.jpg" id="295" name="Google Shape;2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" y="2928934"/>
            <a:ext cx="3167861" cy="2114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0.gstatic.com/images?q=tbn:ANd9GcTctHZdDWnxQKOVlHeqYtcmx6uX5d60VyDWuspB4q1BA0jjUXeCng" id="296" name="Google Shape;2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3622316" y="3279403"/>
            <a:ext cx="1780306" cy="1976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orposaudavel.net/wp-content/uploads/beneficios-laranja.jpg" id="297" name="Google Shape;29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43636" y="2764948"/>
            <a:ext cx="2547933" cy="2464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ld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eñe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0" y="5143512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Niño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4" name="Google Shape;304;p23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Niñera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5" name="Google Shape;305;p23"/>
          <p:cNvSpPr/>
          <p:nvPr/>
        </p:nvSpPr>
        <p:spPr>
          <a:xfrm>
            <a:off x="2928926" y="5143512"/>
            <a:ext cx="307183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Meñique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menique.jpg" id="306" name="Google Shape;3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8992" y="3214686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nera-babá.jpg" id="307" name="Google Shape;30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3636" y="3286124"/>
            <a:ext cx="2509751" cy="18833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no.jpg" id="308" name="Google Shape;30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5786" y="2357430"/>
            <a:ext cx="2061815" cy="2714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ld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4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0" y="5214950"/>
            <a:ext cx="321477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Oso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3428992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Ojo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Olla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noticias.gospelmais.com.br/files/2013/01/urso-de-pelucia.jpg" id="317" name="Google Shape;3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20" y="235743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hypescience.com/wp-content/uploads/2009/01/olho-azul-grande.jpg" id="318" name="Google Shape;31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8992" y="3500438"/>
            <a:ext cx="2630475" cy="18248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noticiaaldia.com/wp-content/uploads/2009/07/olla-de-presion-royal-oneida2.jpg" id="319" name="Google Shape;31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448" y="2500306"/>
            <a:ext cx="2500362" cy="250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ld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5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5" name="Google Shape;325;p25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Pantalón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" name="Google Shape;326;p25"/>
          <p:cNvSpPr/>
          <p:nvPr/>
        </p:nvSpPr>
        <p:spPr>
          <a:xfrm>
            <a:off x="3428992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Puente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7" name="Google Shape;327;p25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Pizarra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antalón.jpg" id="328" name="Google Shape;3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48" y="2643182"/>
            <a:ext cx="1952625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arra-tradicional.jpg" id="329" name="Google Shape;32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198" y="3071810"/>
            <a:ext cx="2812550" cy="2198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uente-de-arco.jpg" id="330" name="Google Shape;33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1802" y="3143248"/>
            <a:ext cx="2709797" cy="2032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Q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[cu]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Queso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5500694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Quiosco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t0.gstatic.com/images?q=tbn:ANd9GcT06EKRpp0TiprGJDB_Yj6PLkt9ZpyCQE-ZFNQwJPQ7-sqP0GGT" id="338" name="Google Shape;3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48" y="2857496"/>
            <a:ext cx="2305050" cy="1981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spbarueri.com.br/wp-content/uploads/2011/07/bancas_de_jornais_em_barueri.jpg" id="339" name="Google Shape;33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9190" y="3071810"/>
            <a:ext cx="3706834" cy="2225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7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R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ere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45" name="Google Shape;345;p27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Regalo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6" name="Google Shape;346;p27"/>
          <p:cNvSpPr/>
          <p:nvPr/>
        </p:nvSpPr>
        <p:spPr>
          <a:xfrm>
            <a:off x="3357554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Perro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7" name="Google Shape;347;p27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Pinto</a:t>
            </a:r>
            <a:r>
              <a:rPr b="1" i="0" lang="pt-BR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envezdelpsiquiatra.files.wordpress.com/2010/01/20071129225531-regalo.jpg" id="348" name="Google Shape;3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2071678"/>
            <a:ext cx="2683732" cy="3309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sabiask.com/images/Image/perro.jpg" id="349" name="Google Shape;34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7554" y="3000372"/>
            <a:ext cx="2309802" cy="23098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telhadista.com/images/pintor.png" id="350" name="Google Shape;35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9388" y="1428736"/>
            <a:ext cx="1978861" cy="377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8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ese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6" name="Google Shape;356;p28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Sábana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7" name="Google Shape;357;p28"/>
          <p:cNvSpPr/>
          <p:nvPr/>
        </p:nvSpPr>
        <p:spPr>
          <a:xfrm>
            <a:off x="3143240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Ca</a:t>
            </a:r>
            <a:r>
              <a:rPr b="1" i="0" lang="pt-BR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8" name="Google Shape;358;p28"/>
          <p:cNvSpPr/>
          <p:nvPr/>
        </p:nvSpPr>
        <p:spPr>
          <a:xfrm>
            <a:off x="5643570" y="5214950"/>
            <a:ext cx="32861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Libro</a:t>
            </a:r>
            <a:r>
              <a:rPr b="1" i="0" lang="pt-BR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fachada-de-casas-11.jpg" id="359" name="Google Shape;3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1802" y="3357562"/>
            <a:ext cx="2972324" cy="1857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bros.jpg" id="360" name="Google Shape;36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12" y="2786058"/>
            <a:ext cx="2494272" cy="23169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banas.jpg" id="361" name="Google Shape;36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5720" y="3286124"/>
            <a:ext cx="2571768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ru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9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7" name="Google Shape;367;p29"/>
          <p:cNvSpPr/>
          <p:nvPr/>
        </p:nvSpPr>
        <p:spPr>
          <a:xfrm>
            <a:off x="0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Taza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" name="Google Shape;368;p29"/>
          <p:cNvSpPr/>
          <p:nvPr/>
        </p:nvSpPr>
        <p:spPr>
          <a:xfrm>
            <a:off x="3143240" y="5214950"/>
            <a:ext cx="25717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Toalla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9" name="Google Shape;369;p29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Tijeras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taza.jpg" id="370" name="Google Shape;37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3214686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jeras.jpg" id="371" name="Google Shape;37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5757877" y="2814627"/>
            <a:ext cx="3295650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allas.jpg" id="372" name="Google Shape;37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43240" y="3143248"/>
            <a:ext cx="2968667" cy="2137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0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U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78" name="Google Shape;378;p30"/>
          <p:cNvSpPr/>
          <p:nvPr/>
        </p:nvSpPr>
        <p:spPr>
          <a:xfrm>
            <a:off x="-285784" y="5214950"/>
            <a:ext cx="285748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Uñas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9" name="Google Shape;379;p30"/>
          <p:cNvSpPr/>
          <p:nvPr/>
        </p:nvSpPr>
        <p:spPr>
          <a:xfrm>
            <a:off x="2143108" y="5214950"/>
            <a:ext cx="36433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Unicornio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0" name="Google Shape;380;p30"/>
          <p:cNvSpPr/>
          <p:nvPr/>
        </p:nvSpPr>
        <p:spPr>
          <a:xfrm>
            <a:off x="5786414" y="5214950"/>
            <a:ext cx="33575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Uniforme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t2.gstatic.com/images?q=tbn:ANd9GcTgB83tJi1XX73ICvWGXJccCSjcC5skJzyid1NQQ0d4b0uX-mPR" id="381" name="Google Shape;3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20" y="3071810"/>
            <a:ext cx="2000264" cy="1790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2.bp.blogspot.com/_tvojfkGnpOU/TNrW8z8e7QI/AAAAAAAAMDs/DzXa26T19eQ/s1600/unicornio.jpg" id="382" name="Google Shape;38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0364" y="3286124"/>
            <a:ext cx="2643206" cy="19612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nualdeingenuidades.com.br/files/2011/06/uniforme.jpg" id="383" name="Google Shape;38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57950" y="2071678"/>
            <a:ext cx="1905000" cy="284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d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1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[uve]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89" name="Google Shape;389;p31"/>
          <p:cNvSpPr/>
          <p:nvPr/>
        </p:nvSpPr>
        <p:spPr>
          <a:xfrm>
            <a:off x="-500098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Vaca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0" name="Google Shape;390;p31"/>
          <p:cNvSpPr/>
          <p:nvPr/>
        </p:nvSpPr>
        <p:spPr>
          <a:xfrm>
            <a:off x="2643174" y="5214950"/>
            <a:ext cx="33575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Vegetales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1" name="Google Shape;391;p31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Vientre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vaca.jpg" id="392" name="Google Shape;39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20" y="3286124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getables.jpg" id="393" name="Google Shape;39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71802" y="3071810"/>
            <a:ext cx="2714644" cy="2147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entre.jpg" id="394" name="Google Shape;39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0760" y="3286124"/>
            <a:ext cx="2664558" cy="1776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cassette-to-cd.baktrack.com/wp-content/uploads/2011/10/sony-walkman.jpg" id="399" name="Google Shape;39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0694" y="2571744"/>
            <a:ext cx="2579875" cy="2481249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2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[uve doble]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1" name="Google Shape;401;p32"/>
          <p:cNvSpPr/>
          <p:nvPr/>
        </p:nvSpPr>
        <p:spPr>
          <a:xfrm>
            <a:off x="571472" y="5143512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Windsurf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2" name="Google Shape;402;p32"/>
          <p:cNvSpPr/>
          <p:nvPr/>
        </p:nvSpPr>
        <p:spPr>
          <a:xfrm>
            <a:off x="5214942" y="5072074"/>
            <a:ext cx="342902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Walkman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sabetudo.net/wp-content/uploads/2011/03/windsurf-1.jpg" id="403" name="Google Shape;40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2976" y="2643182"/>
            <a:ext cx="2071702" cy="236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3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X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[equis]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9" name="Google Shape;409;p33"/>
          <p:cNvSpPr/>
          <p:nvPr/>
        </p:nvSpPr>
        <p:spPr>
          <a:xfrm>
            <a:off x="-500098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Taxi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0" name="Google Shape;410;p33"/>
          <p:cNvSpPr/>
          <p:nvPr/>
        </p:nvSpPr>
        <p:spPr>
          <a:xfrm>
            <a:off x="2571736" y="5143512"/>
            <a:ext cx="33575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Examen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1" name="Google Shape;411;p33"/>
          <p:cNvSpPr/>
          <p:nvPr/>
        </p:nvSpPr>
        <p:spPr>
          <a:xfrm>
            <a:off x="6215042" y="5143512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Mé</a:t>
            </a:r>
            <a:r>
              <a:rPr b="1" i="0" lang="pt-BR" sz="5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ico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xel_blog_ciudad_de_Mexico.jpg" id="412" name="Google Shape;41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7884" y="3214686"/>
            <a:ext cx="3067736" cy="20431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amen.jpg" id="413" name="Google Shape;41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8926" y="3357562"/>
            <a:ext cx="260032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xi.jpg" id="414" name="Google Shape;41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286124"/>
            <a:ext cx="2714612" cy="1827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decolar.com/blog/wp-content/uploads/2011/11/Playa-Del-Carmen-Ano-Novo.jpg"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2198" y="3071810"/>
            <a:ext cx="2667019" cy="200026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Y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</a:t>
            </a:r>
            <a:r>
              <a:rPr b="1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 griega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34"/>
          <p:cNvSpPr/>
          <p:nvPr/>
        </p:nvSpPr>
        <p:spPr>
          <a:xfrm>
            <a:off x="-500098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Yoyó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2" name="Google Shape;422;p34"/>
          <p:cNvSpPr/>
          <p:nvPr/>
        </p:nvSpPr>
        <p:spPr>
          <a:xfrm>
            <a:off x="5857884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Playa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www.prbythebook.com/wp-content/uploads/2010/05/yoyo1.jpg" id="423" name="Google Shape;42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472" y="2285992"/>
            <a:ext cx="1840326" cy="2762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5"/>
          <p:cNvSpPr/>
          <p:nvPr/>
        </p:nvSpPr>
        <p:spPr>
          <a:xfrm>
            <a:off x="3203848" y="476672"/>
            <a:ext cx="2736304" cy="2448272"/>
          </a:xfrm>
          <a:prstGeom prst="roundRect">
            <a:avLst>
              <a:gd fmla="val 26822" name="adj"/>
            </a:avLst>
          </a:prstGeom>
          <a:gradFill>
            <a:gsLst>
              <a:gs pos="0">
                <a:srgbClr val="FFC4A6"/>
              </a:gs>
              <a:gs pos="30000">
                <a:srgbClr val="FFAE7E"/>
              </a:gs>
              <a:gs pos="45000">
                <a:srgbClr val="FFA56F"/>
              </a:gs>
              <a:gs pos="55000">
                <a:srgbClr val="FFA56F"/>
              </a:gs>
              <a:gs pos="73000">
                <a:srgbClr val="FFAE7E"/>
              </a:gs>
              <a:gs pos="100000">
                <a:srgbClr val="FFC4A6"/>
              </a:gs>
            </a:gsLst>
            <a:lin ang="95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Z</a:t>
            </a:r>
            <a:endParaRPr b="0" i="0" sz="100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74320" lvl="0" marL="27432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[zeta]</a:t>
            </a:r>
            <a:endParaRPr b="0" i="0" sz="18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9" name="Google Shape;429;p35"/>
          <p:cNvSpPr/>
          <p:nvPr/>
        </p:nvSpPr>
        <p:spPr>
          <a:xfrm>
            <a:off x="-357222" y="5214950"/>
            <a:ext cx="357193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Zorro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0" name="Google Shape;430;p35"/>
          <p:cNvSpPr/>
          <p:nvPr/>
        </p:nvSpPr>
        <p:spPr>
          <a:xfrm>
            <a:off x="2643174" y="5214950"/>
            <a:ext cx="33575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Zapato</a:t>
            </a:r>
            <a:endParaRPr b="1" i="0" sz="5400" u="none" cap="none" strike="noStrike">
              <a:solidFill>
                <a:srgbClr val="FFC7A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1" name="Google Shape;431;p35"/>
          <p:cNvSpPr/>
          <p:nvPr/>
        </p:nvSpPr>
        <p:spPr>
          <a:xfrm>
            <a:off x="6000760" y="5214950"/>
            <a:ext cx="29289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FFC7A6"/>
                </a:solidFill>
                <a:latin typeface="Gill Sans"/>
                <a:ea typeface="Gill Sans"/>
                <a:cs typeface="Gill Sans"/>
                <a:sym typeface="Gill Sans"/>
              </a:rPr>
              <a:t>Zíper</a:t>
            </a:r>
            <a:endParaRPr b="1" i="0" sz="5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zapatos.jpg" id="432" name="Google Shape;43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364" y="3357562"/>
            <a:ext cx="27622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iper.jpg" id="433" name="Google Shape;43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7950" y="3143248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orro__86133.jpg" id="434" name="Google Shape;43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596" y="1857364"/>
            <a:ext cx="2310217" cy="3371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rigem">
  <a:themeElements>
    <a:clrScheme name="Aspecto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2011-03-31T22:15:21Z</dcterms:created>
  <dc:creator>Mel</dc:creator>
</cp:coreProperties>
</file>